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29" r:id="rId6"/>
  </p:sldMasterIdLst>
  <p:notesMasterIdLst>
    <p:notesMasterId r:id="rId25"/>
  </p:notesMasterIdLst>
  <p:sldIdLst>
    <p:sldId id="256" r:id="rId7"/>
    <p:sldId id="2147481577" r:id="rId8"/>
    <p:sldId id="275" r:id="rId9"/>
    <p:sldId id="2147479485" r:id="rId10"/>
    <p:sldId id="2147479482" r:id="rId11"/>
    <p:sldId id="2147481563" r:id="rId12"/>
    <p:sldId id="257" r:id="rId13"/>
    <p:sldId id="2147481565" r:id="rId14"/>
    <p:sldId id="2147481568" r:id="rId15"/>
    <p:sldId id="2147481569" r:id="rId16"/>
    <p:sldId id="2147481570" r:id="rId17"/>
    <p:sldId id="284" r:id="rId18"/>
    <p:sldId id="2147481571" r:id="rId19"/>
    <p:sldId id="2147481574" r:id="rId20"/>
    <p:sldId id="2147481575" r:id="rId21"/>
    <p:sldId id="2147481576" r:id="rId22"/>
    <p:sldId id="2147481573" r:id="rId23"/>
    <p:sldId id="268" r:id="rId24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AD9C002C-D773-E4D2-A107-1EAD9B363C39}" name="Iryna Sushko" initials="IS" userId="S::iryna.sushko@eleks.com::89056467-873f-4b5a-b074-e46cf5427433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000000"/>
    <a:srgbClr val="FF0004"/>
    <a:srgbClr val="F2F2F2"/>
    <a:srgbClr val="B2B7F2"/>
    <a:srgbClr val="E0EFFF"/>
    <a:srgbClr val="DFEAFD"/>
    <a:srgbClr val="E0EAFF"/>
    <a:srgbClr val="13F097"/>
    <a:srgbClr val="DE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E728C-5101-FCBB-97C1-F3B9A5E6500E}" v="6" dt="2025-10-06T09:47:32.074"/>
    <p1510:client id="{4EB1A0BB-C5B2-46D5-8F01-03E1E57C065A}" v="223" dt="2025-10-06T09:53: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240"/>
        <p:guide pos="57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Girončikienė" userId="3d6fb704-6a66-4091-ae25-e5ddbe4245e5" providerId="ADAL" clId="{20712406-0A34-114E-9B7C-7C56D2DF8E56}"/>
    <pc:docChg chg="undo custSel modSld modMainMaster">
      <pc:chgData name="Simona Girončikienė" userId="3d6fb704-6a66-4091-ae25-e5ddbe4245e5" providerId="ADAL" clId="{20712406-0A34-114E-9B7C-7C56D2DF8E56}" dt="2025-06-11T18:53:54.473" v="45" actId="1076"/>
      <pc:docMkLst>
        <pc:docMk/>
      </pc:docMkLst>
      <pc:sldChg chg="addSp delSp modSp mod modClrScheme chgLayout">
        <pc:chgData name="Simona Girončikienė" userId="3d6fb704-6a66-4091-ae25-e5ddbe4245e5" providerId="ADAL" clId="{20712406-0A34-114E-9B7C-7C56D2DF8E56}" dt="2025-06-11T18:52:48.125" v="42" actId="113"/>
        <pc:sldMkLst>
          <pc:docMk/>
          <pc:sldMk cId="1253258637" sldId="283"/>
        </pc:sldMkLst>
      </pc:sldChg>
      <pc:sldChg chg="modSp mod">
        <pc:chgData name="Simona Girončikienė" userId="3d6fb704-6a66-4091-ae25-e5ddbe4245e5" providerId="ADAL" clId="{20712406-0A34-114E-9B7C-7C56D2DF8E56}" dt="2025-06-11T18:53:03.681" v="44" actId="1076"/>
        <pc:sldMkLst>
          <pc:docMk/>
          <pc:sldMk cId="736963349" sldId="284"/>
        </pc:sldMkLst>
      </pc:sldChg>
      <pc:sldChg chg="modSp mod">
        <pc:chgData name="Simona Girončikienė" userId="3d6fb704-6a66-4091-ae25-e5ddbe4245e5" providerId="ADAL" clId="{20712406-0A34-114E-9B7C-7C56D2DF8E56}" dt="2025-06-11T18:53:54.473" v="45" actId="1076"/>
        <pc:sldMkLst>
          <pc:docMk/>
          <pc:sldMk cId="230546886" sldId="287"/>
        </pc:sldMkLst>
      </pc:sldChg>
      <pc:sldMasterChg chg="addSldLayout modSldLayout">
        <pc:chgData name="Simona Girončikienė" userId="3d6fb704-6a66-4091-ae25-e5ddbe4245e5" providerId="ADAL" clId="{20712406-0A34-114E-9B7C-7C56D2DF8E56}" dt="2025-06-11T18:51:55.956" v="9" actId="1076"/>
        <pc:sldMasterMkLst>
          <pc:docMk/>
          <pc:sldMasterMk cId="2948929008" sldId="2147483648"/>
        </pc:sldMasterMkLst>
        <pc:sldLayoutChg chg="delSp modSp add mod modTransition">
          <pc:chgData name="Simona Girončikienė" userId="3d6fb704-6a66-4091-ae25-e5ddbe4245e5" providerId="ADAL" clId="{20712406-0A34-114E-9B7C-7C56D2DF8E56}" dt="2025-06-11T18:51:55.956" v="9" actId="1076"/>
          <pc:sldLayoutMkLst>
            <pc:docMk/>
            <pc:sldMasterMk cId="2948929008" sldId="2147483648"/>
            <pc:sldLayoutMk cId="1288287126" sldId="2147483700"/>
          </pc:sldLayoutMkLst>
        </pc:sldLayoutChg>
      </pc:sldMasterChg>
    </pc:docChg>
  </pc:docChgLst>
  <pc:docChgLst>
    <pc:chgData name="Solomiia Snihur" userId="c01b4c12-4619-41be-8dd6-ae95e4c328bc" providerId="ADAL" clId="{A7467AD7-6B38-4FF4-B530-1D0B46359AA1}"/>
    <pc:docChg chg="undo custSel modSld">
      <pc:chgData name="Solomiia Snihur" userId="c01b4c12-4619-41be-8dd6-ae95e4c328bc" providerId="ADAL" clId="{A7467AD7-6B38-4FF4-B530-1D0B46359AA1}" dt="2025-06-03T09:44:29.200" v="265" actId="1076"/>
      <pc:docMkLst>
        <pc:docMk/>
      </pc:docMkLst>
      <pc:sldChg chg="modSp mod">
        <pc:chgData name="Solomiia Snihur" userId="c01b4c12-4619-41be-8dd6-ae95e4c328bc" providerId="ADAL" clId="{A7467AD7-6B38-4FF4-B530-1D0B46359AA1}" dt="2025-06-02T16:03:59.811" v="111" actId="20577"/>
        <pc:sldMkLst>
          <pc:docMk/>
          <pc:sldMk cId="2337417473" sldId="256"/>
        </pc:sldMkLst>
      </pc:sldChg>
      <pc:sldChg chg="modSp mod">
        <pc:chgData name="Solomiia Snihur" userId="c01b4c12-4619-41be-8dd6-ae95e4c328bc" providerId="ADAL" clId="{A7467AD7-6B38-4FF4-B530-1D0B46359AA1}" dt="2025-06-03T09:43:05.786" v="262" actId="14100"/>
        <pc:sldMkLst>
          <pc:docMk/>
          <pc:sldMk cId="2679743736" sldId="263"/>
        </pc:sldMkLst>
      </pc:sldChg>
      <pc:sldChg chg="modSp mod">
        <pc:chgData name="Solomiia Snihur" userId="c01b4c12-4619-41be-8dd6-ae95e4c328bc" providerId="ADAL" clId="{A7467AD7-6B38-4FF4-B530-1D0B46359AA1}" dt="2025-06-03T09:41:40.867" v="258" actId="20577"/>
        <pc:sldMkLst>
          <pc:docMk/>
          <pc:sldMk cId="3620849811" sldId="268"/>
        </pc:sldMkLst>
      </pc:sldChg>
      <pc:sldChg chg="modSp mod">
        <pc:chgData name="Solomiia Snihur" userId="c01b4c12-4619-41be-8dd6-ae95e4c328bc" providerId="ADAL" clId="{A7467AD7-6B38-4FF4-B530-1D0B46359AA1}" dt="2025-06-02T16:21:08.773" v="136" actId="20577"/>
        <pc:sldMkLst>
          <pc:docMk/>
          <pc:sldMk cId="544340177" sldId="270"/>
        </pc:sldMkLst>
      </pc:sldChg>
      <pc:sldChg chg="modSp mod">
        <pc:chgData name="Solomiia Snihur" userId="c01b4c12-4619-41be-8dd6-ae95e4c328bc" providerId="ADAL" clId="{A7467AD7-6B38-4FF4-B530-1D0B46359AA1}" dt="2025-06-03T09:44:29.200" v="265" actId="1076"/>
        <pc:sldMkLst>
          <pc:docMk/>
          <pc:sldMk cId="1253258637" sldId="283"/>
        </pc:sldMkLst>
      </pc:sldChg>
      <pc:sldChg chg="modSp mod">
        <pc:chgData name="Solomiia Snihur" userId="c01b4c12-4619-41be-8dd6-ae95e4c328bc" providerId="ADAL" clId="{A7467AD7-6B38-4FF4-B530-1D0B46359AA1}" dt="2025-06-03T09:38:08.048" v="157" actId="20577"/>
        <pc:sldMkLst>
          <pc:docMk/>
          <pc:sldMk cId="736963349" sldId="284"/>
        </pc:sldMkLst>
      </pc:sldChg>
    </pc:docChg>
  </pc:docChgLst>
  <pc:docChgLst>
    <pc:chgData name="Simona Girončikienė" userId="S::sig@cluedin.com::3d6fb704-6a66-4091-ae25-e5ddbe4245e5" providerId="AD" clId="Web-{4ECCEF49-73D9-C3CD-6E30-9D2EA778D9AD}"/>
    <pc:docChg chg="modSld">
      <pc:chgData name="Simona Girončikienė" userId="S::sig@cluedin.com::3d6fb704-6a66-4091-ae25-e5ddbe4245e5" providerId="AD" clId="Web-{4ECCEF49-73D9-C3CD-6E30-9D2EA778D9AD}" dt="2025-05-29T11:40:28.723" v="4" actId="1076"/>
      <pc:docMkLst>
        <pc:docMk/>
      </pc:docMkLst>
      <pc:sldChg chg="addSp delSp modSp">
        <pc:chgData name="Simona Girončikienė" userId="S::sig@cluedin.com::3d6fb704-6a66-4091-ae25-e5ddbe4245e5" providerId="AD" clId="Web-{4ECCEF49-73D9-C3CD-6E30-9D2EA778D9AD}" dt="2025-05-29T11:40:28.723" v="4" actId="1076"/>
        <pc:sldMkLst>
          <pc:docMk/>
          <pc:sldMk cId="4134993078" sldId="280"/>
        </pc:sldMkLst>
      </pc:sldChg>
    </pc:docChg>
  </pc:docChgLst>
  <pc:docChgLst>
    <pc:chgData name="Iryna Sushko" userId="S::iryna.sushko_eleks.com#ext#@cluedin.onmicrosoft.com::e39c89c6-a1ae-4c25-83de-591d7fb07d8b" providerId="AD" clId="Web-{099E728C-5101-FCBB-97C1-F3B9A5E6500E}"/>
    <pc:docChg chg="delSld">
      <pc:chgData name="Iryna Sushko" userId="S::iryna.sushko_eleks.com#ext#@cluedin.onmicrosoft.com::e39c89c6-a1ae-4c25-83de-591d7fb07d8b" providerId="AD" clId="Web-{099E728C-5101-FCBB-97C1-F3B9A5E6500E}" dt="2025-10-06T09:47:32.074" v="5"/>
      <pc:docMkLst>
        <pc:docMk/>
      </pc:docMkLst>
      <pc:sldChg chg="del">
        <pc:chgData name="Iryna Sushko" userId="S::iryna.sushko_eleks.com#ext#@cluedin.onmicrosoft.com::e39c89c6-a1ae-4c25-83de-591d7fb07d8b" providerId="AD" clId="Web-{099E728C-5101-FCBB-97C1-F3B9A5E6500E}" dt="2025-10-06T09:47:32.074" v="5"/>
        <pc:sldMkLst>
          <pc:docMk/>
          <pc:sldMk cId="37084096" sldId="269"/>
        </pc:sldMkLst>
      </pc:sldChg>
      <pc:sldChg chg="del">
        <pc:chgData name="Iryna Sushko" userId="S::iryna.sushko_eleks.com#ext#@cluedin.onmicrosoft.com::e39c89c6-a1ae-4c25-83de-591d7fb07d8b" providerId="AD" clId="Web-{099E728C-5101-FCBB-97C1-F3B9A5E6500E}" dt="2025-10-06T09:47:32.043" v="0"/>
        <pc:sldMkLst>
          <pc:docMk/>
          <pc:sldMk cId="1433483649" sldId="281"/>
        </pc:sldMkLst>
      </pc:sldChg>
      <pc:sldChg chg="del">
        <pc:chgData name="Iryna Sushko" userId="S::iryna.sushko_eleks.com#ext#@cluedin.onmicrosoft.com::e39c89c6-a1ae-4c25-83de-591d7fb07d8b" providerId="AD" clId="Web-{099E728C-5101-FCBB-97C1-F3B9A5E6500E}" dt="2025-10-06T09:47:32.059" v="2"/>
        <pc:sldMkLst>
          <pc:docMk/>
          <pc:sldMk cId="2569548032" sldId="291"/>
        </pc:sldMkLst>
      </pc:sldChg>
      <pc:sldChg chg="del">
        <pc:chgData name="Iryna Sushko" userId="S::iryna.sushko_eleks.com#ext#@cluedin.onmicrosoft.com::e39c89c6-a1ae-4c25-83de-591d7fb07d8b" providerId="AD" clId="Web-{099E728C-5101-FCBB-97C1-F3B9A5E6500E}" dt="2025-10-06T09:47:32.074" v="4"/>
        <pc:sldMkLst>
          <pc:docMk/>
          <pc:sldMk cId="1886614789" sldId="2147481578"/>
        </pc:sldMkLst>
      </pc:sldChg>
      <pc:sldChg chg="del">
        <pc:chgData name="Iryna Sushko" userId="S::iryna.sushko_eleks.com#ext#@cluedin.onmicrosoft.com::e39c89c6-a1ae-4c25-83de-591d7fb07d8b" providerId="AD" clId="Web-{099E728C-5101-FCBB-97C1-F3B9A5E6500E}" dt="2025-10-06T09:47:32.043" v="1"/>
        <pc:sldMkLst>
          <pc:docMk/>
          <pc:sldMk cId="2099186634" sldId="2147481579"/>
        </pc:sldMkLst>
      </pc:sldChg>
      <pc:sldChg chg="del">
        <pc:chgData name="Iryna Sushko" userId="S::iryna.sushko_eleks.com#ext#@cluedin.onmicrosoft.com::e39c89c6-a1ae-4c25-83de-591d7fb07d8b" providerId="AD" clId="Web-{099E728C-5101-FCBB-97C1-F3B9A5E6500E}" dt="2025-10-06T09:47:32.059" v="3"/>
        <pc:sldMkLst>
          <pc:docMk/>
          <pc:sldMk cId="1397708566" sldId="2147481580"/>
        </pc:sldMkLst>
      </pc:sldChg>
    </pc:docChg>
  </pc:docChgLst>
  <pc:docChgLst>
    <pc:chgData name="Simona Girončikienė" userId="S::sig@cluedin.com::3d6fb704-6a66-4091-ae25-e5ddbe4245e5" providerId="AD" clId="Web-{FAFED9A4-D540-350C-DC9D-A9D07D3D0BF3}"/>
    <pc:docChg chg="modSld">
      <pc:chgData name="Simona Girončikienė" userId="S::sig@cluedin.com::3d6fb704-6a66-4091-ae25-e5ddbe4245e5" providerId="AD" clId="Web-{FAFED9A4-D540-350C-DC9D-A9D07D3D0BF3}" dt="2025-06-11T18:49:22.809" v="10" actId="1076"/>
      <pc:docMkLst>
        <pc:docMk/>
      </pc:docMkLst>
      <pc:sldChg chg="modSp">
        <pc:chgData name="Simona Girončikienė" userId="S::sig@cluedin.com::3d6fb704-6a66-4091-ae25-e5ddbe4245e5" providerId="AD" clId="Web-{FAFED9A4-D540-350C-DC9D-A9D07D3D0BF3}" dt="2025-06-11T18:47:05.461" v="0" actId="1076"/>
        <pc:sldMkLst>
          <pc:docMk/>
          <pc:sldMk cId="2679743736" sldId="263"/>
        </pc:sldMkLst>
      </pc:sldChg>
      <pc:sldChg chg="modSp">
        <pc:chgData name="Simona Girončikienė" userId="S::sig@cluedin.com::3d6fb704-6a66-4091-ae25-e5ddbe4245e5" providerId="AD" clId="Web-{FAFED9A4-D540-350C-DC9D-A9D07D3D0BF3}" dt="2025-06-11T18:48:31.808" v="6"/>
        <pc:sldMkLst>
          <pc:docMk/>
          <pc:sldMk cId="544340177" sldId="270"/>
        </pc:sldMkLst>
      </pc:sldChg>
      <pc:sldChg chg="modSp">
        <pc:chgData name="Simona Girončikienė" userId="S::sig@cluedin.com::3d6fb704-6a66-4091-ae25-e5ddbe4245e5" providerId="AD" clId="Web-{FAFED9A4-D540-350C-DC9D-A9D07D3D0BF3}" dt="2025-06-11T18:47:55.853" v="4"/>
        <pc:sldMkLst>
          <pc:docMk/>
          <pc:sldMk cId="4058737874" sldId="274"/>
        </pc:sldMkLst>
      </pc:sldChg>
      <pc:sldChg chg="modSp">
        <pc:chgData name="Simona Girončikienė" userId="S::sig@cluedin.com::3d6fb704-6a66-4091-ae25-e5ddbe4245e5" providerId="AD" clId="Web-{FAFED9A4-D540-350C-DC9D-A9D07D3D0BF3}" dt="2025-06-11T18:49:09.543" v="8" actId="14100"/>
        <pc:sldMkLst>
          <pc:docMk/>
          <pc:sldMk cId="2111934303" sldId="275"/>
        </pc:sldMkLst>
      </pc:sldChg>
      <pc:sldChg chg="modSp">
        <pc:chgData name="Simona Girončikienė" userId="S::sig@cluedin.com::3d6fb704-6a66-4091-ae25-e5ddbe4245e5" providerId="AD" clId="Web-{FAFED9A4-D540-350C-DC9D-A9D07D3D0BF3}" dt="2025-06-11T18:49:22.809" v="10" actId="1076"/>
        <pc:sldMkLst>
          <pc:docMk/>
          <pc:sldMk cId="1253258637" sldId="283"/>
        </pc:sldMkLst>
      </pc:sldChg>
    </pc:docChg>
  </pc:docChgLst>
  <pc:docChgLst>
    <pc:chgData name="Simona Girončikienė" userId="3d6fb704-6a66-4091-ae25-e5ddbe4245e5" providerId="ADAL" clId="{19AD4C16-35C0-4F48-8F18-6C1859E1C508}"/>
    <pc:docChg chg="undo custSel addSld delSld modSld sldOrd">
      <pc:chgData name="Simona Girončikienė" userId="3d6fb704-6a66-4091-ae25-e5ddbe4245e5" providerId="ADAL" clId="{19AD4C16-35C0-4F48-8F18-6C1859E1C508}" dt="2025-05-22T12:18:24.201" v="550" actId="14100"/>
      <pc:docMkLst>
        <pc:docMk/>
      </pc:docMkLst>
      <pc:sldChg chg="addSp delSp modSp mod setBg">
        <pc:chgData name="Simona Girončikienė" userId="3d6fb704-6a66-4091-ae25-e5ddbe4245e5" providerId="ADAL" clId="{19AD4C16-35C0-4F48-8F18-6C1859E1C508}" dt="2025-05-22T11:44:38.456" v="523" actId="207"/>
        <pc:sldMkLst>
          <pc:docMk/>
          <pc:sldMk cId="1259552539" sldId="264"/>
        </pc:sldMkLst>
      </pc:sldChg>
      <pc:sldChg chg="addSp delSp modSp mod modClrScheme chgLayout">
        <pc:chgData name="Simona Girončikienė" userId="3d6fb704-6a66-4091-ae25-e5ddbe4245e5" providerId="ADAL" clId="{19AD4C16-35C0-4F48-8F18-6C1859E1C508}" dt="2025-05-22T11:36:46.124" v="420" actId="478"/>
        <pc:sldMkLst>
          <pc:docMk/>
          <pc:sldMk cId="4007434108" sldId="265"/>
        </pc:sldMkLst>
      </pc:sldChg>
      <pc:sldChg chg="addSp delSp modSp mod">
        <pc:chgData name="Simona Girončikienė" userId="3d6fb704-6a66-4091-ae25-e5ddbe4245e5" providerId="ADAL" clId="{19AD4C16-35C0-4F48-8F18-6C1859E1C508}" dt="2025-05-22T11:31:55.014" v="329" actId="14100"/>
        <pc:sldMkLst>
          <pc:docMk/>
          <pc:sldMk cId="4001456586" sldId="266"/>
        </pc:sldMkLst>
      </pc:sldChg>
      <pc:sldChg chg="del">
        <pc:chgData name="Simona Girončikienė" userId="3d6fb704-6a66-4091-ae25-e5ddbe4245e5" providerId="ADAL" clId="{19AD4C16-35C0-4F48-8F18-6C1859E1C508}" dt="2025-05-22T11:33:11.125" v="354" actId="2696"/>
        <pc:sldMkLst>
          <pc:docMk/>
          <pc:sldMk cId="3035896624" sldId="267"/>
        </pc:sldMkLst>
      </pc:sldChg>
      <pc:sldChg chg="addSp delSp modSp mod setBg">
        <pc:chgData name="Simona Girončikienė" userId="3d6fb704-6a66-4091-ae25-e5ddbe4245e5" providerId="ADAL" clId="{19AD4C16-35C0-4F48-8F18-6C1859E1C508}" dt="2025-05-22T12:18:24.201" v="550" actId="14100"/>
        <pc:sldMkLst>
          <pc:docMk/>
          <pc:sldMk cId="3620849811" sldId="268"/>
        </pc:sldMkLst>
      </pc:sldChg>
      <pc:sldChg chg="addSp delSp modSp add mod ord">
        <pc:chgData name="Simona Girončikienė" userId="3d6fb704-6a66-4091-ae25-e5ddbe4245e5" providerId="ADAL" clId="{19AD4C16-35C0-4F48-8F18-6C1859E1C508}" dt="2025-05-22T11:38:18.080" v="440" actId="1076"/>
        <pc:sldMkLst>
          <pc:docMk/>
          <pc:sldMk cId="920675125" sldId="270"/>
        </pc:sldMkLst>
      </pc:sldChg>
    </pc:docChg>
  </pc:docChgLst>
  <pc:docChgLst>
    <pc:chgData name="Simona Girončikienė" userId="S::sig@cluedin.com::3d6fb704-6a66-4091-ae25-e5ddbe4245e5" providerId="AD" clId="Web-{C3F7999A-DD35-6DF1-51DE-ED4694BB0BC5}"/>
    <pc:docChg chg="modSld">
      <pc:chgData name="Simona Girončikienė" userId="S::sig@cluedin.com::3d6fb704-6a66-4091-ae25-e5ddbe4245e5" providerId="AD" clId="Web-{C3F7999A-DD35-6DF1-51DE-ED4694BB0BC5}" dt="2025-05-23T12:12:08.014" v="40" actId="1076"/>
      <pc:docMkLst>
        <pc:docMk/>
      </pc:docMkLst>
      <pc:sldChg chg="addSp delSp modSp">
        <pc:chgData name="Simona Girončikienė" userId="S::sig@cluedin.com::3d6fb704-6a66-4091-ae25-e5ddbe4245e5" providerId="AD" clId="Web-{C3F7999A-DD35-6DF1-51DE-ED4694BB0BC5}" dt="2025-05-23T12:12:08.014" v="40" actId="1076"/>
        <pc:sldMkLst>
          <pc:docMk/>
          <pc:sldMk cId="4001456586" sldId="266"/>
        </pc:sldMkLst>
      </pc:sldChg>
      <pc:sldChg chg="addSp delSp modSp">
        <pc:chgData name="Simona Girončikienė" userId="S::sig@cluedin.com::3d6fb704-6a66-4091-ae25-e5ddbe4245e5" providerId="AD" clId="Web-{C3F7999A-DD35-6DF1-51DE-ED4694BB0BC5}" dt="2025-05-23T12:11:46.545" v="36" actId="14100"/>
        <pc:sldMkLst>
          <pc:docMk/>
          <pc:sldMk cId="3620849811" sldId="268"/>
        </pc:sldMkLst>
      </pc:sldChg>
    </pc:docChg>
  </pc:docChgLst>
  <pc:docChgLst>
    <pc:chgData name="Simona Girončikienė" userId="S::sig@cluedin.com::3d6fb704-6a66-4091-ae25-e5ddbe4245e5" providerId="AD" clId="Web-{374BC784-2E16-B90B-A635-5223A73B8E64}"/>
    <pc:docChg chg="modSld">
      <pc:chgData name="Simona Girončikienė" userId="S::sig@cluedin.com::3d6fb704-6a66-4091-ae25-e5ddbe4245e5" providerId="AD" clId="Web-{374BC784-2E16-B90B-A635-5223A73B8E64}" dt="2025-05-22T10:16:25.053" v="13" actId="20577"/>
      <pc:docMkLst>
        <pc:docMk/>
      </pc:docMkLst>
      <pc:sldChg chg="modSp">
        <pc:chgData name="Simona Girončikienė" userId="S::sig@cluedin.com::3d6fb704-6a66-4091-ae25-e5ddbe4245e5" providerId="AD" clId="Web-{374BC784-2E16-B90B-A635-5223A73B8E64}" dt="2025-05-22T09:39:22.661" v="0"/>
        <pc:sldMkLst>
          <pc:docMk/>
          <pc:sldMk cId="1259552539" sldId="264"/>
        </pc:sldMkLst>
      </pc:sldChg>
      <pc:sldChg chg="modSp">
        <pc:chgData name="Simona Girončikienė" userId="S::sig@cluedin.com::3d6fb704-6a66-4091-ae25-e5ddbe4245e5" providerId="AD" clId="Web-{374BC784-2E16-B90B-A635-5223A73B8E64}" dt="2025-05-22T09:49:25.510" v="1" actId="20577"/>
        <pc:sldMkLst>
          <pc:docMk/>
          <pc:sldMk cId="4007434108" sldId="265"/>
        </pc:sldMkLst>
      </pc:sldChg>
      <pc:sldChg chg="modSp">
        <pc:chgData name="Simona Girončikienė" userId="S::sig@cluedin.com::3d6fb704-6a66-4091-ae25-e5ddbe4245e5" providerId="AD" clId="Web-{374BC784-2E16-B90B-A635-5223A73B8E64}" dt="2025-05-22T09:49:34.291" v="2" actId="20577"/>
        <pc:sldMkLst>
          <pc:docMk/>
          <pc:sldMk cId="4001456586" sldId="266"/>
        </pc:sldMkLst>
      </pc:sldChg>
      <pc:sldChg chg="addSp delSp modSp">
        <pc:chgData name="Simona Girončikienė" userId="S::sig@cluedin.com::3d6fb704-6a66-4091-ae25-e5ddbe4245e5" providerId="AD" clId="Web-{374BC784-2E16-B90B-A635-5223A73B8E64}" dt="2025-05-22T10:16:25.053" v="13" actId="20577"/>
        <pc:sldMkLst>
          <pc:docMk/>
          <pc:sldMk cId="37084096" sldId="269"/>
        </pc:sldMkLst>
      </pc:sldChg>
    </pc:docChg>
  </pc:docChgLst>
  <pc:docChgLst>
    <pc:chgData name="Simona Girončikienė" userId="S::sig@cluedin.com::3d6fb704-6a66-4091-ae25-e5ddbe4245e5" providerId="AD" clId="Web-{3CF4BE34-8ECC-3B95-43CF-1ADB15D94B64}"/>
    <pc:docChg chg="modSld">
      <pc:chgData name="Simona Girončikienė" userId="S::sig@cluedin.com::3d6fb704-6a66-4091-ae25-e5ddbe4245e5" providerId="AD" clId="Web-{3CF4BE34-8ECC-3B95-43CF-1ADB15D94B64}" dt="2025-06-02T12:24:46.214" v="0" actId="20577"/>
      <pc:docMkLst>
        <pc:docMk/>
      </pc:docMkLst>
      <pc:sldChg chg="modSp">
        <pc:chgData name="Simona Girončikienė" userId="S::sig@cluedin.com::3d6fb704-6a66-4091-ae25-e5ddbe4245e5" providerId="AD" clId="Web-{3CF4BE34-8ECC-3B95-43CF-1ADB15D94B64}" dt="2025-06-02T12:24:46.214" v="0" actId="20577"/>
        <pc:sldMkLst>
          <pc:docMk/>
          <pc:sldMk cId="1433483649" sldId="281"/>
        </pc:sldMkLst>
      </pc:sldChg>
    </pc:docChg>
  </pc:docChgLst>
  <pc:docChgLst>
    <pc:chgData name="Simona Girončikienė" userId="3d6fb704-6a66-4091-ae25-e5ddbe4245e5" providerId="ADAL" clId="{9A734193-2B1C-6A44-A3E9-8C581EBEF618}"/>
    <pc:docChg chg="undo custSel addSld delSld modSld">
      <pc:chgData name="Simona Girončikienė" userId="3d6fb704-6a66-4091-ae25-e5ddbe4245e5" providerId="ADAL" clId="{9A734193-2B1C-6A44-A3E9-8C581EBEF618}" dt="2025-05-27T08:10:27.108" v="137"/>
      <pc:docMkLst>
        <pc:docMk/>
      </pc:docMkLst>
      <pc:sldChg chg="addSp delSp modSp mod">
        <pc:chgData name="Simona Girončikienė" userId="3d6fb704-6a66-4091-ae25-e5ddbe4245e5" providerId="ADAL" clId="{9A734193-2B1C-6A44-A3E9-8C581EBEF618}" dt="2025-05-27T07:59:31.473" v="27" actId="1038"/>
        <pc:sldMkLst>
          <pc:docMk/>
          <pc:sldMk cId="4001456586" sldId="266"/>
        </pc:sldMkLst>
      </pc:sldChg>
      <pc:sldChg chg="addSp delSp modSp mod setBg">
        <pc:chgData name="Simona Girončikienė" userId="3d6fb704-6a66-4091-ae25-e5ddbe4245e5" providerId="ADAL" clId="{9A734193-2B1C-6A44-A3E9-8C581EBEF618}" dt="2025-05-27T08:02:01.145" v="53"/>
        <pc:sldMkLst>
          <pc:docMk/>
          <pc:sldMk cId="3620849811" sldId="268"/>
        </pc:sldMkLst>
      </pc:sldChg>
      <pc:sldChg chg="addSp modSp mod">
        <pc:chgData name="Simona Girončikienė" userId="3d6fb704-6a66-4091-ae25-e5ddbe4245e5" providerId="ADAL" clId="{9A734193-2B1C-6A44-A3E9-8C581EBEF618}" dt="2025-05-27T08:10:23.083" v="136" actId="1076"/>
        <pc:sldMkLst>
          <pc:docMk/>
          <pc:sldMk cId="3178307877" sldId="272"/>
        </pc:sldMkLst>
      </pc:sldChg>
      <pc:sldChg chg="del">
        <pc:chgData name="Simona Girončikienė" userId="3d6fb704-6a66-4091-ae25-e5ddbe4245e5" providerId="ADAL" clId="{9A734193-2B1C-6A44-A3E9-8C581EBEF618}" dt="2025-05-27T08:09:34.945" v="131" actId="2696"/>
        <pc:sldMkLst>
          <pc:docMk/>
          <pc:sldMk cId="2781106547" sldId="273"/>
        </pc:sldMkLst>
      </pc:sldChg>
      <pc:sldChg chg="modSp mod setBg">
        <pc:chgData name="Simona Girončikienė" userId="3d6fb704-6a66-4091-ae25-e5ddbe4245e5" providerId="ADAL" clId="{9A734193-2B1C-6A44-A3E9-8C581EBEF618}" dt="2025-05-27T07:54:41.269" v="9"/>
        <pc:sldMkLst>
          <pc:docMk/>
          <pc:sldMk cId="4058737874" sldId="274"/>
        </pc:sldMkLst>
      </pc:sldChg>
      <pc:sldChg chg="addSp delSp modSp add mod">
        <pc:chgData name="Simona Girončikienė" userId="3d6fb704-6a66-4091-ae25-e5ddbe4245e5" providerId="ADAL" clId="{9A734193-2B1C-6A44-A3E9-8C581EBEF618}" dt="2025-05-27T08:10:27.108" v="137"/>
        <pc:sldMkLst>
          <pc:docMk/>
          <pc:sldMk cId="2111934303" sldId="275"/>
        </pc:sldMkLst>
      </pc:sldChg>
    </pc:docChg>
  </pc:docChgLst>
  <pc:docChgLst>
    <pc:chgData name="Simona Girončikienė" userId="3d6fb704-6a66-4091-ae25-e5ddbe4245e5" providerId="ADAL" clId="{13CE40FD-D15E-CA41-B902-E7A4A157784C}"/>
    <pc:docChg chg="undo custSel modSld">
      <pc:chgData name="Simona Girončikienė" userId="3d6fb704-6a66-4091-ae25-e5ddbe4245e5" providerId="ADAL" clId="{13CE40FD-D15E-CA41-B902-E7A4A157784C}" dt="2025-05-23T12:13:44.424" v="15" actId="1037"/>
      <pc:docMkLst>
        <pc:docMk/>
      </pc:docMkLst>
      <pc:sldChg chg="addSp modSp mod">
        <pc:chgData name="Simona Girončikienė" userId="3d6fb704-6a66-4091-ae25-e5ddbe4245e5" providerId="ADAL" clId="{13CE40FD-D15E-CA41-B902-E7A4A157784C}" dt="2025-05-23T12:13:44.424" v="15" actId="1037"/>
        <pc:sldMkLst>
          <pc:docMk/>
          <pc:sldMk cId="4001456586" sldId="266"/>
        </pc:sldMkLst>
      </pc:sldChg>
    </pc:docChg>
  </pc:docChgLst>
  <pc:docChgLst>
    <pc:chgData name="Solomiia Snihur" userId="c01b4c12-4619-41be-8dd6-ae95e4c328bc" providerId="ADAL" clId="{6D3DCBC0-1E46-43F2-A03E-995279D9A41C}"/>
    <pc:docChg chg="undo custSel addSld delSld modSld sldOrd">
      <pc:chgData name="Solomiia Snihur" userId="c01b4c12-4619-41be-8dd6-ae95e4c328bc" providerId="ADAL" clId="{6D3DCBC0-1E46-43F2-A03E-995279D9A41C}" dt="2025-05-29T11:49:51.570" v="1818" actId="1037"/>
      <pc:docMkLst>
        <pc:docMk/>
      </pc:docMkLst>
      <pc:sldChg chg="modSp mod">
        <pc:chgData name="Solomiia Snihur" userId="c01b4c12-4619-41be-8dd6-ae95e4c328bc" providerId="ADAL" clId="{6D3DCBC0-1E46-43F2-A03E-995279D9A41C}" dt="2025-05-29T11:02:29.526" v="1585" actId="20577"/>
        <pc:sldMkLst>
          <pc:docMk/>
          <pc:sldMk cId="2337417473" sldId="256"/>
        </pc:sldMkLst>
      </pc:sldChg>
      <pc:sldChg chg="modSp mod">
        <pc:chgData name="Solomiia Snihur" userId="c01b4c12-4619-41be-8dd6-ae95e4c328bc" providerId="ADAL" clId="{6D3DCBC0-1E46-43F2-A03E-995279D9A41C}" dt="2025-05-29T11:02:55.931" v="1603" actId="20577"/>
        <pc:sldMkLst>
          <pc:docMk/>
          <pc:sldMk cId="2679743736" sldId="263"/>
        </pc:sldMkLst>
      </pc:sldChg>
      <pc:sldChg chg="del">
        <pc:chgData name="Solomiia Snihur" userId="c01b4c12-4619-41be-8dd6-ae95e4c328bc" providerId="ADAL" clId="{6D3DCBC0-1E46-43F2-A03E-995279D9A41C}" dt="2025-05-29T11:07:10.073" v="1608" actId="47"/>
        <pc:sldMkLst>
          <pc:docMk/>
          <pc:sldMk cId="4001456586" sldId="266"/>
        </pc:sldMkLst>
      </pc:sldChg>
      <pc:sldChg chg="addSp delSp modSp mod ord">
        <pc:chgData name="Solomiia Snihur" userId="c01b4c12-4619-41be-8dd6-ae95e4c328bc" providerId="ADAL" clId="{6D3DCBC0-1E46-43F2-A03E-995279D9A41C}" dt="2025-05-29T11:49:27.799" v="1810" actId="20577"/>
        <pc:sldMkLst>
          <pc:docMk/>
          <pc:sldMk cId="3620849811" sldId="268"/>
        </pc:sldMkLst>
      </pc:sldChg>
      <pc:sldChg chg="modSp mod ord">
        <pc:chgData name="Solomiia Snihur" userId="c01b4c12-4619-41be-8dd6-ae95e4c328bc" providerId="ADAL" clId="{6D3DCBC0-1E46-43F2-A03E-995279D9A41C}" dt="2025-05-29T10:52:57.178" v="797" actId="27636"/>
        <pc:sldMkLst>
          <pc:docMk/>
          <pc:sldMk cId="37084096" sldId="269"/>
        </pc:sldMkLst>
      </pc:sldChg>
      <pc:sldChg chg="addSp delSp modSp del mod ord">
        <pc:chgData name="Solomiia Snihur" userId="c01b4c12-4619-41be-8dd6-ae95e4c328bc" providerId="ADAL" clId="{6D3DCBC0-1E46-43F2-A03E-995279D9A41C}" dt="2025-05-29T11:01:17.327" v="1544" actId="47"/>
        <pc:sldMkLst>
          <pc:docMk/>
          <pc:sldMk cId="920675125" sldId="270"/>
        </pc:sldMkLst>
      </pc:sldChg>
      <pc:sldChg chg="del">
        <pc:chgData name="Solomiia Snihur" userId="c01b4c12-4619-41be-8dd6-ae95e4c328bc" providerId="ADAL" clId="{6D3DCBC0-1E46-43F2-A03E-995279D9A41C}" dt="2025-05-29T11:07:13.716" v="1610" actId="47"/>
        <pc:sldMkLst>
          <pc:docMk/>
          <pc:sldMk cId="3178307877" sldId="272"/>
        </pc:sldMkLst>
      </pc:sldChg>
      <pc:sldChg chg="delSp modSp add del mod ord setBg">
        <pc:chgData name="Solomiia Snihur" userId="c01b4c12-4619-41be-8dd6-ae95e4c328bc" providerId="ADAL" clId="{6D3DCBC0-1E46-43F2-A03E-995279D9A41C}" dt="2025-05-29T11:34:23.465" v="1807" actId="20577"/>
        <pc:sldMkLst>
          <pc:docMk/>
          <pc:sldMk cId="4058737874" sldId="274"/>
        </pc:sldMkLst>
      </pc:sldChg>
      <pc:sldChg chg="addSp delSp modSp add del mod">
        <pc:chgData name="Solomiia Snihur" userId="c01b4c12-4619-41be-8dd6-ae95e4c328bc" providerId="ADAL" clId="{6D3DCBC0-1E46-43F2-A03E-995279D9A41C}" dt="2025-05-29T11:27:45.975" v="1771" actId="962"/>
        <pc:sldMkLst>
          <pc:docMk/>
          <pc:sldMk cId="2111934303" sldId="275"/>
        </pc:sldMkLst>
      </pc:sldChg>
      <pc:sldChg chg="add del">
        <pc:chgData name="Solomiia Snihur" userId="c01b4c12-4619-41be-8dd6-ae95e4c328bc" providerId="ADAL" clId="{6D3DCBC0-1E46-43F2-A03E-995279D9A41C}" dt="2025-05-29T11:07:07.674" v="1607" actId="47"/>
        <pc:sldMkLst>
          <pc:docMk/>
          <pc:sldMk cId="2422488044" sldId="276"/>
        </pc:sldMkLst>
      </pc:sldChg>
      <pc:sldChg chg="addSp delSp modSp new del mod modClrScheme chgLayout">
        <pc:chgData name="Solomiia Snihur" userId="c01b4c12-4619-41be-8dd6-ae95e4c328bc" providerId="ADAL" clId="{6D3DCBC0-1E46-43F2-A03E-995279D9A41C}" dt="2025-05-29T11:24:20.811" v="1759" actId="47"/>
        <pc:sldMkLst>
          <pc:docMk/>
          <pc:sldMk cId="1125303224" sldId="277"/>
        </pc:sldMkLst>
      </pc:sldChg>
      <pc:sldChg chg="modSp new del mod">
        <pc:chgData name="Solomiia Snihur" userId="c01b4c12-4619-41be-8dd6-ae95e4c328bc" providerId="ADAL" clId="{6D3DCBC0-1E46-43F2-A03E-995279D9A41C}" dt="2025-05-29T11:24:22.257" v="1760" actId="47"/>
        <pc:sldMkLst>
          <pc:docMk/>
          <pc:sldMk cId="3034088540" sldId="278"/>
        </pc:sldMkLst>
      </pc:sldChg>
      <pc:sldChg chg="modSp add del mod ord">
        <pc:chgData name="Solomiia Snihur" userId="c01b4c12-4619-41be-8dd6-ae95e4c328bc" providerId="ADAL" clId="{6D3DCBC0-1E46-43F2-A03E-995279D9A41C}" dt="2025-05-29T10:33:55.458" v="400" actId="47"/>
        <pc:sldMkLst>
          <pc:docMk/>
          <pc:sldMk cId="2515717055" sldId="279"/>
        </pc:sldMkLst>
      </pc:sldChg>
      <pc:sldChg chg="addSp delSp modSp add mod">
        <pc:chgData name="Solomiia Snihur" userId="c01b4c12-4619-41be-8dd6-ae95e4c328bc" providerId="ADAL" clId="{6D3DCBC0-1E46-43F2-A03E-995279D9A41C}" dt="2025-05-29T11:49:51.570" v="1818" actId="1037"/>
        <pc:sldMkLst>
          <pc:docMk/>
          <pc:sldMk cId="4134993078" sldId="280"/>
        </pc:sldMkLst>
      </pc:sldChg>
      <pc:sldChg chg="modSp add mod">
        <pc:chgData name="Solomiia Snihur" userId="c01b4c12-4619-41be-8dd6-ae95e4c328bc" providerId="ADAL" clId="{6D3DCBC0-1E46-43F2-A03E-995279D9A41C}" dt="2025-05-29T11:01:13.258" v="1543" actId="20577"/>
        <pc:sldMkLst>
          <pc:docMk/>
          <pc:sldMk cId="1433483649" sldId="281"/>
        </pc:sldMkLst>
      </pc:sldChg>
      <pc:sldChg chg="new del">
        <pc:chgData name="Solomiia Snihur" userId="c01b4c12-4619-41be-8dd6-ae95e4c328bc" providerId="ADAL" clId="{6D3DCBC0-1E46-43F2-A03E-995279D9A41C}" dt="2025-05-29T11:22:10.584" v="1700" actId="47"/>
        <pc:sldMkLst>
          <pc:docMk/>
          <pc:sldMk cId="1749239509" sldId="282"/>
        </pc:sldMkLst>
      </pc:sldChg>
      <pc:sldChg chg="new del">
        <pc:chgData name="Solomiia Snihur" userId="c01b4c12-4619-41be-8dd6-ae95e4c328bc" providerId="ADAL" clId="{6D3DCBC0-1E46-43F2-A03E-995279D9A41C}" dt="2025-05-29T11:21:01.728" v="1661" actId="680"/>
        <pc:sldMkLst>
          <pc:docMk/>
          <pc:sldMk cId="2487206217" sldId="283"/>
        </pc:sldMkLst>
      </pc:sldChg>
    </pc:docChg>
  </pc:docChgLst>
  <pc:docChgLst>
    <pc:chgData name="Solomiia Snihur" userId="c01b4c12-4619-41be-8dd6-ae95e4c328bc" providerId="ADAL" clId="{18FFD772-3B31-457A-9F41-AD00B9678243}"/>
    <pc:docChg chg="undo custSel addSld delSld modSld">
      <pc:chgData name="Solomiia Snihur" userId="c01b4c12-4619-41be-8dd6-ae95e4c328bc" providerId="ADAL" clId="{18FFD772-3B31-457A-9F41-AD00B9678243}" dt="2025-05-21T13:06:35.726" v="802"/>
      <pc:docMkLst>
        <pc:docMk/>
      </pc:docMkLst>
      <pc:sldChg chg="addSp delSp modSp mod">
        <pc:chgData name="Solomiia Snihur" userId="c01b4c12-4619-41be-8dd6-ae95e4c328bc" providerId="ADAL" clId="{18FFD772-3B31-457A-9F41-AD00B9678243}" dt="2025-05-21T12:29:33.846" v="258" actId="20577"/>
        <pc:sldMkLst>
          <pc:docMk/>
          <pc:sldMk cId="2337417473" sldId="256"/>
        </pc:sldMkLst>
      </pc:sldChg>
      <pc:sldChg chg="modSp del mod">
        <pc:chgData name="Solomiia Snihur" userId="c01b4c12-4619-41be-8dd6-ae95e4c328bc" providerId="ADAL" clId="{18FFD772-3B31-457A-9F41-AD00B9678243}" dt="2025-05-21T12:13:59.510" v="235" actId="47"/>
        <pc:sldMkLst>
          <pc:docMk/>
          <pc:sldMk cId="3037976708" sldId="257"/>
        </pc:sldMkLst>
      </pc:sldChg>
      <pc:sldChg chg="del">
        <pc:chgData name="Solomiia Snihur" userId="c01b4c12-4619-41be-8dd6-ae95e4c328bc" providerId="ADAL" clId="{18FFD772-3B31-457A-9F41-AD00B9678243}" dt="2025-05-21T13:02:15.206" v="715" actId="47"/>
        <pc:sldMkLst>
          <pc:docMk/>
          <pc:sldMk cId="3844428275" sldId="258"/>
        </pc:sldMkLst>
      </pc:sldChg>
      <pc:sldChg chg="del">
        <pc:chgData name="Solomiia Snihur" userId="c01b4c12-4619-41be-8dd6-ae95e4c328bc" providerId="ADAL" clId="{18FFD772-3B31-457A-9F41-AD00B9678243}" dt="2025-05-21T13:02:14.225" v="714" actId="47"/>
        <pc:sldMkLst>
          <pc:docMk/>
          <pc:sldMk cId="3160750902" sldId="259"/>
        </pc:sldMkLst>
      </pc:sldChg>
      <pc:sldChg chg="del">
        <pc:chgData name="Solomiia Snihur" userId="c01b4c12-4619-41be-8dd6-ae95e4c328bc" providerId="ADAL" clId="{18FFD772-3B31-457A-9F41-AD00B9678243}" dt="2025-05-21T13:02:16.177" v="716" actId="47"/>
        <pc:sldMkLst>
          <pc:docMk/>
          <pc:sldMk cId="3365950032" sldId="260"/>
        </pc:sldMkLst>
      </pc:sldChg>
      <pc:sldChg chg="del">
        <pc:chgData name="Solomiia Snihur" userId="c01b4c12-4619-41be-8dd6-ae95e4c328bc" providerId="ADAL" clId="{18FFD772-3B31-457A-9F41-AD00B9678243}" dt="2025-05-21T13:02:17.977" v="717" actId="47"/>
        <pc:sldMkLst>
          <pc:docMk/>
          <pc:sldMk cId="859883145" sldId="261"/>
        </pc:sldMkLst>
      </pc:sldChg>
      <pc:sldChg chg="del">
        <pc:chgData name="Solomiia Snihur" userId="c01b4c12-4619-41be-8dd6-ae95e4c328bc" providerId="ADAL" clId="{18FFD772-3B31-457A-9F41-AD00B9678243}" dt="2025-05-21T13:05:00.113" v="801" actId="47"/>
        <pc:sldMkLst>
          <pc:docMk/>
          <pc:sldMk cId="1199092608" sldId="262"/>
        </pc:sldMkLst>
      </pc:sldChg>
      <pc:sldChg chg="addSp delSp modSp new mod modClrScheme chgLayout">
        <pc:chgData name="Solomiia Snihur" userId="c01b4c12-4619-41be-8dd6-ae95e4c328bc" providerId="ADAL" clId="{18FFD772-3B31-457A-9F41-AD00B9678243}" dt="2025-05-21T13:06:35.726" v="802"/>
        <pc:sldMkLst>
          <pc:docMk/>
          <pc:sldMk cId="2679743736" sldId="263"/>
        </pc:sldMkLst>
      </pc:sldChg>
      <pc:sldChg chg="addSp delSp modSp new mod modClrScheme chgLayout">
        <pc:chgData name="Solomiia Snihur" userId="c01b4c12-4619-41be-8dd6-ae95e4c328bc" providerId="ADAL" clId="{18FFD772-3B31-457A-9F41-AD00B9678243}" dt="2025-05-21T13:04:30.896" v="800" actId="113"/>
        <pc:sldMkLst>
          <pc:docMk/>
          <pc:sldMk cId="1259552539" sldId="264"/>
        </pc:sldMkLst>
      </pc:sldChg>
      <pc:sldChg chg="modSp new mod">
        <pc:chgData name="Solomiia Snihur" userId="c01b4c12-4619-41be-8dd6-ae95e4c328bc" providerId="ADAL" clId="{18FFD772-3B31-457A-9F41-AD00B9678243}" dt="2025-05-21T13:03:32.940" v="788" actId="113"/>
        <pc:sldMkLst>
          <pc:docMk/>
          <pc:sldMk cId="4007434108" sldId="265"/>
        </pc:sldMkLst>
      </pc:sldChg>
      <pc:sldChg chg="modSp new mod">
        <pc:chgData name="Solomiia Snihur" userId="c01b4c12-4619-41be-8dd6-ae95e4c328bc" providerId="ADAL" clId="{18FFD772-3B31-457A-9F41-AD00B9678243}" dt="2025-05-21T13:03:36.161" v="789" actId="113"/>
        <pc:sldMkLst>
          <pc:docMk/>
          <pc:sldMk cId="4001456586" sldId="266"/>
        </pc:sldMkLst>
      </pc:sldChg>
      <pc:sldChg chg="modSp new mod">
        <pc:chgData name="Solomiia Snihur" userId="c01b4c12-4619-41be-8dd6-ae95e4c328bc" providerId="ADAL" clId="{18FFD772-3B31-457A-9F41-AD00B9678243}" dt="2025-05-21T13:01:53.279" v="699" actId="12"/>
        <pc:sldMkLst>
          <pc:docMk/>
          <pc:sldMk cId="3035896624" sldId="267"/>
        </pc:sldMkLst>
      </pc:sldChg>
      <pc:sldChg chg="addSp delSp modSp new mod">
        <pc:chgData name="Solomiia Snihur" userId="c01b4c12-4619-41be-8dd6-ae95e4c328bc" providerId="ADAL" clId="{18FFD772-3B31-457A-9F41-AD00B9678243}" dt="2025-05-21T13:04:18.610" v="797" actId="20577"/>
        <pc:sldMkLst>
          <pc:docMk/>
          <pc:sldMk cId="3620849811" sldId="268"/>
        </pc:sldMkLst>
      </pc:sldChg>
    </pc:docChg>
  </pc:docChgLst>
  <pc:docChgLst>
    <pc:chgData name="Iryna Sushko" userId="89056467-873f-4b5a-b074-e46cf5427433" providerId="ADAL" clId="{655575BF-93E6-468C-85F7-FC05BF92FCF6}"/>
    <pc:docChg chg="undo custSel modSld">
      <pc:chgData name="Iryna Sushko" userId="89056467-873f-4b5a-b074-e46cf5427433" providerId="ADAL" clId="{655575BF-93E6-468C-85F7-FC05BF92FCF6}" dt="2025-07-01T13:30:12.257" v="36" actId="20577"/>
      <pc:docMkLst>
        <pc:docMk/>
      </pc:docMkLst>
      <pc:sldChg chg="addSp modSp mod">
        <pc:chgData name="Iryna Sushko" userId="89056467-873f-4b5a-b074-e46cf5427433" providerId="ADAL" clId="{655575BF-93E6-468C-85F7-FC05BF92FCF6}" dt="2025-07-01T12:59:14.291" v="19" actId="1036"/>
        <pc:sldMkLst>
          <pc:docMk/>
          <pc:sldMk cId="544340177" sldId="270"/>
        </pc:sldMkLst>
      </pc:sldChg>
      <pc:sldChg chg="modSp mod">
        <pc:chgData name="Iryna Sushko" userId="89056467-873f-4b5a-b074-e46cf5427433" providerId="ADAL" clId="{655575BF-93E6-468C-85F7-FC05BF92FCF6}" dt="2025-07-01T13:30:12.257" v="36" actId="20577"/>
        <pc:sldMkLst>
          <pc:docMk/>
          <pc:sldMk cId="230546886" sldId="287"/>
        </pc:sldMkLst>
      </pc:sldChg>
    </pc:docChg>
  </pc:docChgLst>
  <pc:docChgLst>
    <pc:chgData name="Iryna Sushko" userId="89056467-873f-4b5a-b074-e46cf5427433" providerId="ADAL" clId="{737BEDB9-F1D5-43B5-8625-EF7D51D7A709}"/>
    <pc:docChg chg="undo custSel addSld delSld modSld sldOrd">
      <pc:chgData name="Iryna Sushko" userId="89056467-873f-4b5a-b074-e46cf5427433" providerId="ADAL" clId="{737BEDB9-F1D5-43B5-8625-EF7D51D7A709}" dt="2025-10-06T09:53:57" v="3324" actId="20577"/>
      <pc:docMkLst>
        <pc:docMk/>
      </pc:docMkLst>
      <pc:sldChg chg="modSp mod">
        <pc:chgData name="Iryna Sushko" userId="89056467-873f-4b5a-b074-e46cf5427433" providerId="ADAL" clId="{737BEDB9-F1D5-43B5-8625-EF7D51D7A709}" dt="2025-09-29T13:12:33.009" v="569" actId="20577"/>
        <pc:sldMkLst>
          <pc:docMk/>
          <pc:sldMk cId="2337417473" sldId="256"/>
        </pc:sldMkLst>
        <pc:spChg chg="mod">
          <ac:chgData name="Iryna Sushko" userId="89056467-873f-4b5a-b074-e46cf5427433" providerId="ADAL" clId="{737BEDB9-F1D5-43B5-8625-EF7D51D7A709}" dt="2025-09-29T12:38:33.333" v="25" actId="20577"/>
          <ac:spMkLst>
            <pc:docMk/>
            <pc:sldMk cId="2337417473" sldId="256"/>
            <ac:spMk id="2" creationId="{9FF0AF94-6B72-AB85-DA67-46298212270A}"/>
          </ac:spMkLst>
        </pc:spChg>
        <pc:spChg chg="mod">
          <ac:chgData name="Iryna Sushko" userId="89056467-873f-4b5a-b074-e46cf5427433" providerId="ADAL" clId="{737BEDB9-F1D5-43B5-8625-EF7D51D7A709}" dt="2025-09-29T13:12:33.009" v="569" actId="20577"/>
          <ac:spMkLst>
            <pc:docMk/>
            <pc:sldMk cId="2337417473" sldId="256"/>
            <ac:spMk id="3" creationId="{0F88AF67-1D6F-59BF-B02F-E02ED00920FC}"/>
          </ac:spMkLst>
        </pc:spChg>
      </pc:sldChg>
      <pc:sldChg chg="addSp delSp modSp add del mod">
        <pc:chgData name="Iryna Sushko" userId="89056467-873f-4b5a-b074-e46cf5427433" providerId="ADAL" clId="{737BEDB9-F1D5-43B5-8625-EF7D51D7A709}" dt="2025-10-06T09:53:06.982" v="3280" actId="20577"/>
        <pc:sldMkLst>
          <pc:docMk/>
          <pc:sldMk cId="2119054089" sldId="257"/>
        </pc:sldMkLst>
        <pc:spChg chg="mod">
          <ac:chgData name="Iryna Sushko" userId="89056467-873f-4b5a-b074-e46cf5427433" providerId="ADAL" clId="{737BEDB9-F1D5-43B5-8625-EF7D51D7A709}" dt="2025-09-29T13:33:12.533" v="648" actId="20577"/>
          <ac:spMkLst>
            <pc:docMk/>
            <pc:sldMk cId="2119054089" sldId="257"/>
            <ac:spMk id="2" creationId="{3D4D55E6-4856-9C8D-318E-632AA41BA230}"/>
          </ac:spMkLst>
        </pc:spChg>
        <pc:spChg chg="mod">
          <ac:chgData name="Iryna Sushko" userId="89056467-873f-4b5a-b074-e46cf5427433" providerId="ADAL" clId="{737BEDB9-F1D5-43B5-8625-EF7D51D7A709}" dt="2025-09-29T13:54:03.067" v="981" actId="20577"/>
          <ac:spMkLst>
            <pc:docMk/>
            <pc:sldMk cId="2119054089" sldId="257"/>
            <ac:spMk id="8" creationId="{4966D9D6-675B-61DF-AD27-EA5708CD0931}"/>
          </ac:spMkLst>
        </pc:spChg>
        <pc:spChg chg="mod">
          <ac:chgData name="Iryna Sushko" userId="89056467-873f-4b5a-b074-e46cf5427433" providerId="ADAL" clId="{737BEDB9-F1D5-43B5-8625-EF7D51D7A709}" dt="2025-09-29T13:36:04.937" v="699" actId="20577"/>
          <ac:spMkLst>
            <pc:docMk/>
            <pc:sldMk cId="2119054089" sldId="257"/>
            <ac:spMk id="9" creationId="{A1D7F927-7DA7-8B31-4092-F19C90CC7ECD}"/>
          </ac:spMkLst>
        </pc:spChg>
        <pc:spChg chg="mod">
          <ac:chgData name="Iryna Sushko" userId="89056467-873f-4b5a-b074-e46cf5427433" providerId="ADAL" clId="{737BEDB9-F1D5-43B5-8625-EF7D51D7A709}" dt="2025-09-29T13:36:12.889" v="725" actId="20577"/>
          <ac:spMkLst>
            <pc:docMk/>
            <pc:sldMk cId="2119054089" sldId="257"/>
            <ac:spMk id="10" creationId="{C6CAF509-7C7E-C9A2-9B46-705F34158EF7}"/>
          </ac:spMkLst>
        </pc:spChg>
        <pc:spChg chg="mod">
          <ac:chgData name="Iryna Sushko" userId="89056467-873f-4b5a-b074-e46cf5427433" providerId="ADAL" clId="{737BEDB9-F1D5-43B5-8625-EF7D51D7A709}" dt="2025-10-06T09:53:06.982" v="3280" actId="20577"/>
          <ac:spMkLst>
            <pc:docMk/>
            <pc:sldMk cId="2119054089" sldId="257"/>
            <ac:spMk id="13" creationId="{A245EDE9-F4B8-CF30-31A0-BD30EE73E66F}"/>
          </ac:spMkLst>
        </pc:spChg>
        <pc:picChg chg="add mod modVis">
          <ac:chgData name="Iryna Sushko" userId="89056467-873f-4b5a-b074-e46cf5427433" providerId="ADAL" clId="{737BEDB9-F1D5-43B5-8625-EF7D51D7A709}" dt="2025-09-29T13:44:15.621" v="923" actId="12789"/>
          <ac:picMkLst>
            <pc:docMk/>
            <pc:sldMk cId="2119054089" sldId="257"/>
            <ac:picMk id="4" creationId="{57ED497B-0756-3976-D514-7FC644869CCE}"/>
          </ac:picMkLst>
        </pc:picChg>
        <pc:picChg chg="mod">
          <ac:chgData name="Iryna Sushko" userId="89056467-873f-4b5a-b074-e46cf5427433" providerId="ADAL" clId="{737BEDB9-F1D5-43B5-8625-EF7D51D7A709}" dt="2025-09-29T13:44:15.621" v="923" actId="12789"/>
          <ac:picMkLst>
            <pc:docMk/>
            <pc:sldMk cId="2119054089" sldId="257"/>
            <ac:picMk id="16" creationId="{D6AE128B-E03C-759C-1233-8F2D28D2315F}"/>
          </ac:picMkLst>
        </pc:picChg>
        <pc:picChg chg="add mod">
          <ac:chgData name="Iryna Sushko" userId="89056467-873f-4b5a-b074-e46cf5427433" providerId="ADAL" clId="{737BEDB9-F1D5-43B5-8625-EF7D51D7A709}" dt="2025-09-29T13:43:41.853" v="841"/>
          <ac:picMkLst>
            <pc:docMk/>
            <pc:sldMk cId="2119054089" sldId="257"/>
            <ac:picMk id="20" creationId="{55629E0D-EA0B-AAA5-5B62-84558FD48179}"/>
          </ac:picMkLst>
        </pc:picChg>
        <pc:picChg chg="add mod">
          <ac:chgData name="Iryna Sushko" userId="89056467-873f-4b5a-b074-e46cf5427433" providerId="ADAL" clId="{737BEDB9-F1D5-43B5-8625-EF7D51D7A709}" dt="2025-09-29T13:44:15.621" v="923" actId="12789"/>
          <ac:picMkLst>
            <pc:docMk/>
            <pc:sldMk cId="2119054089" sldId="257"/>
            <ac:picMk id="34" creationId="{7D9C3571-CBA9-D3A8-F24A-A847C910B794}"/>
          </ac:picMkLst>
        </pc:picChg>
      </pc:sldChg>
      <pc:sldChg chg="modSp del mod">
        <pc:chgData name="Iryna Sushko" userId="89056467-873f-4b5a-b074-e46cf5427433" providerId="ADAL" clId="{737BEDB9-F1D5-43B5-8625-EF7D51D7A709}" dt="2025-10-03T08:40:04.289" v="3062" actId="47"/>
        <pc:sldMkLst>
          <pc:docMk/>
          <pc:sldMk cId="2679743736" sldId="263"/>
        </pc:sldMkLst>
      </pc:sldChg>
      <pc:sldChg chg="delSp modSp add del mod">
        <pc:chgData name="Iryna Sushko" userId="89056467-873f-4b5a-b074-e46cf5427433" providerId="ADAL" clId="{737BEDB9-F1D5-43B5-8625-EF7D51D7A709}" dt="2025-10-03T07:20:01.700" v="2562" actId="47"/>
        <pc:sldMkLst>
          <pc:docMk/>
          <pc:sldMk cId="1259552539" sldId="264"/>
        </pc:sldMkLst>
      </pc:sldChg>
      <pc:sldChg chg="modSp mod">
        <pc:chgData name="Iryna Sushko" userId="89056467-873f-4b5a-b074-e46cf5427433" providerId="ADAL" clId="{737BEDB9-F1D5-43B5-8625-EF7D51D7A709}" dt="2025-10-06T09:53:57" v="3324" actId="20577"/>
        <pc:sldMkLst>
          <pc:docMk/>
          <pc:sldMk cId="3620849811" sldId="268"/>
        </pc:sldMkLst>
        <pc:spChg chg="mod">
          <ac:chgData name="Iryna Sushko" userId="89056467-873f-4b5a-b074-e46cf5427433" providerId="ADAL" clId="{737BEDB9-F1D5-43B5-8625-EF7D51D7A709}" dt="2025-09-29T15:38:25.045" v="2444" actId="20577"/>
          <ac:spMkLst>
            <pc:docMk/>
            <pc:sldMk cId="3620849811" sldId="268"/>
            <ac:spMk id="3" creationId="{90F1DF59-2442-4A4A-2BE4-7B0836292E3E}"/>
          </ac:spMkLst>
        </pc:spChg>
        <pc:spChg chg="mod">
          <ac:chgData name="Iryna Sushko" userId="89056467-873f-4b5a-b074-e46cf5427433" providerId="ADAL" clId="{737BEDB9-F1D5-43B5-8625-EF7D51D7A709}" dt="2025-10-06T09:53:57" v="3324" actId="20577"/>
          <ac:spMkLst>
            <pc:docMk/>
            <pc:sldMk cId="3620849811" sldId="268"/>
            <ac:spMk id="23" creationId="{7F621668-CA3D-187F-EF69-747ECDBF4A69}"/>
          </ac:spMkLst>
        </pc:spChg>
      </pc:sldChg>
      <pc:sldChg chg="modSp mod ord">
        <pc:chgData name="Iryna Sushko" userId="89056467-873f-4b5a-b074-e46cf5427433" providerId="ADAL" clId="{737BEDB9-F1D5-43B5-8625-EF7D51D7A709}" dt="2025-09-29T15:30:27.403" v="2010" actId="20577"/>
        <pc:sldMkLst>
          <pc:docMk/>
          <pc:sldMk cId="37084096" sldId="269"/>
        </pc:sldMkLst>
      </pc:sldChg>
      <pc:sldChg chg="del">
        <pc:chgData name="Iryna Sushko" userId="89056467-873f-4b5a-b074-e46cf5427433" providerId="ADAL" clId="{737BEDB9-F1D5-43B5-8625-EF7D51D7A709}" dt="2025-09-30T14:40:21.626" v="2469" actId="47"/>
        <pc:sldMkLst>
          <pc:docMk/>
          <pc:sldMk cId="544340177" sldId="270"/>
        </pc:sldMkLst>
      </pc:sldChg>
      <pc:sldChg chg="addSp delSp modSp del mod">
        <pc:chgData name="Iryna Sushko" userId="89056467-873f-4b5a-b074-e46cf5427433" providerId="ADAL" clId="{737BEDB9-F1D5-43B5-8625-EF7D51D7A709}" dt="2025-09-29T13:06:18.401" v="400" actId="47"/>
        <pc:sldMkLst>
          <pc:docMk/>
          <pc:sldMk cId="4058737874" sldId="274"/>
        </pc:sldMkLst>
      </pc:sldChg>
      <pc:sldChg chg="addSp delSp modSp mod ord">
        <pc:chgData name="Iryna Sushko" userId="89056467-873f-4b5a-b074-e46cf5427433" providerId="ADAL" clId="{737BEDB9-F1D5-43B5-8625-EF7D51D7A709}" dt="2025-09-30T14:25:30.841" v="2446"/>
        <pc:sldMkLst>
          <pc:docMk/>
          <pc:sldMk cId="2111934303" sldId="275"/>
        </pc:sldMkLst>
        <pc:spChg chg="mod">
          <ac:chgData name="Iryna Sushko" userId="89056467-873f-4b5a-b074-e46cf5427433" providerId="ADAL" clId="{737BEDB9-F1D5-43B5-8625-EF7D51D7A709}" dt="2025-09-29T13:13:09.504" v="583" actId="20577"/>
          <ac:spMkLst>
            <pc:docMk/>
            <pc:sldMk cId="2111934303" sldId="275"/>
            <ac:spMk id="2" creationId="{11E3EF16-A7A4-1C79-56E3-BA9F4D68729A}"/>
          </ac:spMkLst>
        </pc:spChg>
        <pc:spChg chg="mod">
          <ac:chgData name="Iryna Sushko" userId="89056467-873f-4b5a-b074-e46cf5427433" providerId="ADAL" clId="{737BEDB9-F1D5-43B5-8625-EF7D51D7A709}" dt="2025-09-29T13:23:28.478" v="627" actId="13926"/>
          <ac:spMkLst>
            <pc:docMk/>
            <pc:sldMk cId="2111934303" sldId="275"/>
            <ac:spMk id="9" creationId="{F5497245-0CD1-9C24-5ED7-FC655A1F77BD}"/>
          </ac:spMkLst>
        </pc:spChg>
        <pc:picChg chg="add mod">
          <ac:chgData name="Iryna Sushko" userId="89056467-873f-4b5a-b074-e46cf5427433" providerId="ADAL" clId="{737BEDB9-F1D5-43B5-8625-EF7D51D7A709}" dt="2025-09-29T13:12:12.646" v="568" actId="1076"/>
          <ac:picMkLst>
            <pc:docMk/>
            <pc:sldMk cId="2111934303" sldId="275"/>
            <ac:picMk id="5" creationId="{DE8FA78C-B295-D1BC-8C73-7B37AE2F9FA5}"/>
          </ac:picMkLst>
        </pc:picChg>
      </pc:sldChg>
      <pc:sldChg chg="modSp mod ord">
        <pc:chgData name="Iryna Sushko" userId="89056467-873f-4b5a-b074-e46cf5427433" providerId="ADAL" clId="{737BEDB9-F1D5-43B5-8625-EF7D51D7A709}" dt="2025-09-30T15:40:13.728" v="2485" actId="20578"/>
        <pc:sldMkLst>
          <pc:docMk/>
          <pc:sldMk cId="1433483649" sldId="281"/>
        </pc:sldMkLst>
      </pc:sldChg>
      <pc:sldChg chg="del ord">
        <pc:chgData name="Iryna Sushko" userId="89056467-873f-4b5a-b074-e46cf5427433" providerId="ADAL" clId="{737BEDB9-F1D5-43B5-8625-EF7D51D7A709}" dt="2025-09-29T15:08:17.661" v="1362" actId="47"/>
        <pc:sldMkLst>
          <pc:docMk/>
          <pc:sldMk cId="1253258637" sldId="283"/>
        </pc:sldMkLst>
      </pc:sldChg>
      <pc:sldChg chg="addSp delSp modSp mod ord">
        <pc:chgData name="Iryna Sushko" userId="89056467-873f-4b5a-b074-e46cf5427433" providerId="ADAL" clId="{737BEDB9-F1D5-43B5-8625-EF7D51D7A709}" dt="2025-09-29T14:53:02.733" v="1251" actId="22"/>
        <pc:sldMkLst>
          <pc:docMk/>
          <pc:sldMk cId="736963349" sldId="284"/>
        </pc:sldMkLst>
        <pc:spChg chg="mod">
          <ac:chgData name="Iryna Sushko" userId="89056467-873f-4b5a-b074-e46cf5427433" providerId="ADAL" clId="{737BEDB9-F1D5-43B5-8625-EF7D51D7A709}" dt="2025-09-29T13:51:17.889" v="948" actId="20577"/>
          <ac:spMkLst>
            <pc:docMk/>
            <pc:sldMk cId="736963349" sldId="284"/>
            <ac:spMk id="2" creationId="{A169C60E-B2E4-A28C-69CB-49AFF7DB4350}"/>
          </ac:spMkLst>
        </pc:spChg>
        <pc:spChg chg="mod">
          <ac:chgData name="Iryna Sushko" userId="89056467-873f-4b5a-b074-e46cf5427433" providerId="ADAL" clId="{737BEDB9-F1D5-43B5-8625-EF7D51D7A709}" dt="2025-09-29T14:49:47.689" v="1249" actId="20577"/>
          <ac:spMkLst>
            <pc:docMk/>
            <pc:sldMk cId="736963349" sldId="284"/>
            <ac:spMk id="9" creationId="{6DE0997A-EBF3-D748-B982-F8C5B171C459}"/>
          </ac:spMkLst>
        </pc:spChg>
        <pc:picChg chg="add mod">
          <ac:chgData name="Iryna Sushko" userId="89056467-873f-4b5a-b074-e46cf5427433" providerId="ADAL" clId="{737BEDB9-F1D5-43B5-8625-EF7D51D7A709}" dt="2025-09-29T13:52:13.108" v="960" actId="1076"/>
          <ac:picMkLst>
            <pc:docMk/>
            <pc:sldMk cId="736963349" sldId="284"/>
            <ac:picMk id="5" creationId="{437F7C9A-3A28-5996-7B17-537CFC825E2C}"/>
          </ac:picMkLst>
        </pc:picChg>
      </pc:sldChg>
      <pc:sldChg chg="del">
        <pc:chgData name="Iryna Sushko" userId="89056467-873f-4b5a-b074-e46cf5427433" providerId="ADAL" clId="{737BEDB9-F1D5-43B5-8625-EF7D51D7A709}" dt="2025-09-29T15:37:36.366" v="2381" actId="47"/>
        <pc:sldMkLst>
          <pc:docMk/>
          <pc:sldMk cId="2217493960" sldId="285"/>
        </pc:sldMkLst>
      </pc:sldChg>
      <pc:sldChg chg="del">
        <pc:chgData name="Iryna Sushko" userId="89056467-873f-4b5a-b074-e46cf5427433" providerId="ADAL" clId="{737BEDB9-F1D5-43B5-8625-EF7D51D7A709}" dt="2025-09-29T15:37:36.366" v="2381" actId="47"/>
        <pc:sldMkLst>
          <pc:docMk/>
          <pc:sldMk cId="4205356290" sldId="286"/>
        </pc:sldMkLst>
      </pc:sldChg>
      <pc:sldChg chg="del">
        <pc:chgData name="Iryna Sushko" userId="89056467-873f-4b5a-b074-e46cf5427433" providerId="ADAL" clId="{737BEDB9-F1D5-43B5-8625-EF7D51D7A709}" dt="2025-09-29T15:37:36.366" v="2381" actId="47"/>
        <pc:sldMkLst>
          <pc:docMk/>
          <pc:sldMk cId="230546886" sldId="287"/>
        </pc:sldMkLst>
      </pc:sldChg>
      <pc:sldChg chg="modSp add del mod">
        <pc:chgData name="Iryna Sushko" userId="89056467-873f-4b5a-b074-e46cf5427433" providerId="ADAL" clId="{737BEDB9-F1D5-43B5-8625-EF7D51D7A709}" dt="2025-10-03T07:24:13.278" v="2690" actId="47"/>
        <pc:sldMkLst>
          <pc:docMk/>
          <pc:sldMk cId="2512612430" sldId="288"/>
        </pc:sldMkLst>
      </pc:sldChg>
      <pc:sldChg chg="modSp add del mod">
        <pc:chgData name="Iryna Sushko" userId="89056467-873f-4b5a-b074-e46cf5427433" providerId="ADAL" clId="{737BEDB9-F1D5-43B5-8625-EF7D51D7A709}" dt="2025-09-29T13:10:44.950" v="554" actId="47"/>
        <pc:sldMkLst>
          <pc:docMk/>
          <pc:sldMk cId="1930750930" sldId="289"/>
        </pc:sldMkLst>
      </pc:sldChg>
      <pc:sldChg chg="modSp add del mod">
        <pc:chgData name="Iryna Sushko" userId="89056467-873f-4b5a-b074-e46cf5427433" providerId="ADAL" clId="{737BEDB9-F1D5-43B5-8625-EF7D51D7A709}" dt="2025-10-02T13:15:48.638" v="2511" actId="47"/>
        <pc:sldMkLst>
          <pc:docMk/>
          <pc:sldMk cId="688649150" sldId="290"/>
        </pc:sldMkLst>
      </pc:sldChg>
      <pc:sldChg chg="addSp delSp modSp add mod ord">
        <pc:chgData name="Iryna Sushko" userId="89056467-873f-4b5a-b074-e46cf5427433" providerId="ADAL" clId="{737BEDB9-F1D5-43B5-8625-EF7D51D7A709}" dt="2025-10-03T15:04:38.632" v="3096"/>
        <pc:sldMkLst>
          <pc:docMk/>
          <pc:sldMk cId="2569548032" sldId="291"/>
        </pc:sldMkLst>
      </pc:sldChg>
      <pc:sldChg chg="modSp add mod">
        <pc:chgData name="Iryna Sushko" userId="89056467-873f-4b5a-b074-e46cf5427433" providerId="ADAL" clId="{737BEDB9-F1D5-43B5-8625-EF7D51D7A709}" dt="2025-09-29T15:27:18.219" v="1961" actId="14100"/>
        <pc:sldMkLst>
          <pc:docMk/>
          <pc:sldMk cId="3224055709" sldId="2147479482"/>
        </pc:sldMkLst>
        <pc:spChg chg="mod">
          <ac:chgData name="Iryna Sushko" userId="89056467-873f-4b5a-b074-e46cf5427433" providerId="ADAL" clId="{737BEDB9-F1D5-43B5-8625-EF7D51D7A709}" dt="2025-09-29T15:27:18.219" v="1961" actId="14100"/>
          <ac:spMkLst>
            <pc:docMk/>
            <pc:sldMk cId="3224055709" sldId="2147479482"/>
            <ac:spMk id="9" creationId="{449FF626-99D0-9B51-70C1-880E818CAA64}"/>
          </ac:spMkLst>
        </pc:spChg>
        <pc:spChg chg="mod">
          <ac:chgData name="Iryna Sushko" userId="89056467-873f-4b5a-b074-e46cf5427433" providerId="ADAL" clId="{737BEDB9-F1D5-43B5-8625-EF7D51D7A709}" dt="2025-09-29T15:25:46.514" v="1903" actId="6549"/>
          <ac:spMkLst>
            <pc:docMk/>
            <pc:sldMk cId="3224055709" sldId="2147479482"/>
            <ac:spMk id="10" creationId="{6759A8E2-DB94-C119-126B-D4DA719EFA8A}"/>
          </ac:spMkLst>
        </pc:spChg>
        <pc:spChg chg="mod">
          <ac:chgData name="Iryna Sushko" userId="89056467-873f-4b5a-b074-e46cf5427433" providerId="ADAL" clId="{737BEDB9-F1D5-43B5-8625-EF7D51D7A709}" dt="2025-09-29T15:27:02.240" v="1959"/>
          <ac:spMkLst>
            <pc:docMk/>
            <pc:sldMk cId="3224055709" sldId="2147479482"/>
            <ac:spMk id="12" creationId="{8988E435-14A4-545D-D842-ECB75F28DFF0}"/>
          </ac:spMkLst>
        </pc:spChg>
        <pc:spChg chg="mod">
          <ac:chgData name="Iryna Sushko" userId="89056467-873f-4b5a-b074-e46cf5427433" providerId="ADAL" clId="{737BEDB9-F1D5-43B5-8625-EF7D51D7A709}" dt="2025-09-29T15:26:47.061" v="1953"/>
          <ac:spMkLst>
            <pc:docMk/>
            <pc:sldMk cId="3224055709" sldId="2147479482"/>
            <ac:spMk id="13" creationId="{334EEB64-9B26-A606-A24B-6C280E4285A4}"/>
          </ac:spMkLst>
        </pc:spChg>
        <pc:spChg chg="mod">
          <ac:chgData name="Iryna Sushko" userId="89056467-873f-4b5a-b074-e46cf5427433" providerId="ADAL" clId="{737BEDB9-F1D5-43B5-8625-EF7D51D7A709}" dt="2025-09-29T15:26:03.640" v="1906"/>
          <ac:spMkLst>
            <pc:docMk/>
            <pc:sldMk cId="3224055709" sldId="2147479482"/>
            <ac:spMk id="24" creationId="{720FC2FB-B1D5-3072-9B8C-EB186A8A8A9F}"/>
          </ac:spMkLst>
        </pc:spChg>
        <pc:spChg chg="mod">
          <ac:chgData name="Iryna Sushko" userId="89056467-873f-4b5a-b074-e46cf5427433" providerId="ADAL" clId="{737BEDB9-F1D5-43B5-8625-EF7D51D7A709}" dt="2025-09-29T15:26:20.963" v="1934"/>
          <ac:spMkLst>
            <pc:docMk/>
            <pc:sldMk cId="3224055709" sldId="2147479482"/>
            <ac:spMk id="25" creationId="{00BCA175-0E85-2B94-F94B-23F89F2D4019}"/>
          </ac:spMkLst>
        </pc:spChg>
        <pc:spChg chg="mod">
          <ac:chgData name="Iryna Sushko" userId="89056467-873f-4b5a-b074-e46cf5427433" providerId="ADAL" clId="{737BEDB9-F1D5-43B5-8625-EF7D51D7A709}" dt="2025-09-29T15:26:56.543" v="1956" actId="20577"/>
          <ac:spMkLst>
            <pc:docMk/>
            <pc:sldMk cId="3224055709" sldId="2147479482"/>
            <ac:spMk id="26" creationId="{80655747-8AB7-4B9B-DBC9-2E77DD67B750}"/>
          </ac:spMkLst>
        </pc:spChg>
        <pc:spChg chg="mod">
          <ac:chgData name="Iryna Sushko" userId="89056467-873f-4b5a-b074-e46cf5427433" providerId="ADAL" clId="{737BEDB9-F1D5-43B5-8625-EF7D51D7A709}" dt="2025-09-29T15:26:41.669" v="1950"/>
          <ac:spMkLst>
            <pc:docMk/>
            <pc:sldMk cId="3224055709" sldId="2147479482"/>
            <ac:spMk id="27" creationId="{950B7BD9-E0CE-C454-3D63-0554AF8089DD}"/>
          </ac:spMkLst>
        </pc:spChg>
        <pc:spChg chg="mod">
          <ac:chgData name="Iryna Sushko" userId="89056467-873f-4b5a-b074-e46cf5427433" providerId="ADAL" clId="{737BEDB9-F1D5-43B5-8625-EF7D51D7A709}" dt="2025-09-29T15:26:30.219" v="1938" actId="108"/>
          <ac:spMkLst>
            <pc:docMk/>
            <pc:sldMk cId="3224055709" sldId="2147479482"/>
            <ac:spMk id="58" creationId="{C621499D-AEB5-7CF5-CE2D-9CA9FFCF31F6}"/>
          </ac:spMkLst>
        </pc:spChg>
      </pc:sldChg>
      <pc:sldChg chg="add del setBg">
        <pc:chgData name="Iryna Sushko" userId="89056467-873f-4b5a-b074-e46cf5427433" providerId="ADAL" clId="{737BEDB9-F1D5-43B5-8625-EF7D51D7A709}" dt="2025-09-29T13:16:08.983" v="593"/>
        <pc:sldMkLst>
          <pc:docMk/>
          <pc:sldMk cId="3225299940" sldId="2147479485"/>
        </pc:sldMkLst>
      </pc:sldChg>
      <pc:sldChg chg="delSp modSp add del mod setBg">
        <pc:chgData name="Iryna Sushko" userId="89056467-873f-4b5a-b074-e46cf5427433" providerId="ADAL" clId="{737BEDB9-F1D5-43B5-8625-EF7D51D7A709}" dt="2025-10-03T07:06:26.125" v="2518" actId="1076"/>
        <pc:sldMkLst>
          <pc:docMk/>
          <pc:sldMk cId="909876358" sldId="2147481563"/>
        </pc:sldMkLst>
        <pc:spChg chg="mod">
          <ac:chgData name="Iryna Sushko" userId="89056467-873f-4b5a-b074-e46cf5427433" providerId="ADAL" clId="{737BEDB9-F1D5-43B5-8625-EF7D51D7A709}" dt="2025-10-03T07:06:20.089" v="2516" actId="1076"/>
          <ac:spMkLst>
            <pc:docMk/>
            <pc:sldMk cId="909876358" sldId="2147481563"/>
            <ac:spMk id="18" creationId="{2B2E63D4-AC30-C8BB-77C2-ADFE5DFBF4B8}"/>
          </ac:spMkLst>
        </pc:spChg>
        <pc:spChg chg="mod">
          <ac:chgData name="Iryna Sushko" userId="89056467-873f-4b5a-b074-e46cf5427433" providerId="ADAL" clId="{737BEDB9-F1D5-43B5-8625-EF7D51D7A709}" dt="2025-10-03T07:06:26.125" v="2518" actId="1076"/>
          <ac:spMkLst>
            <pc:docMk/>
            <pc:sldMk cId="909876358" sldId="2147481563"/>
            <ac:spMk id="21" creationId="{533D2511-7659-BB2A-05BA-FD8EA5287F3B}"/>
          </ac:spMkLst>
        </pc:spChg>
        <pc:picChg chg="mod">
          <ac:chgData name="Iryna Sushko" userId="89056467-873f-4b5a-b074-e46cf5427433" providerId="ADAL" clId="{737BEDB9-F1D5-43B5-8625-EF7D51D7A709}" dt="2025-10-03T07:06:20.089" v="2516" actId="1076"/>
          <ac:picMkLst>
            <pc:docMk/>
            <pc:sldMk cId="909876358" sldId="2147481563"/>
            <ac:picMk id="5" creationId="{1464DBD9-B36A-F0FD-3B73-1368D61319D2}"/>
          </ac:picMkLst>
        </pc:picChg>
        <pc:picChg chg="mod">
          <ac:chgData name="Iryna Sushko" userId="89056467-873f-4b5a-b074-e46cf5427433" providerId="ADAL" clId="{737BEDB9-F1D5-43B5-8625-EF7D51D7A709}" dt="2025-10-03T07:06:26.125" v="2518" actId="1076"/>
          <ac:picMkLst>
            <pc:docMk/>
            <pc:sldMk cId="909876358" sldId="2147481563"/>
            <ac:picMk id="27" creationId="{451D1E5B-1557-A9F1-5EF3-74FD797BD53A}"/>
          </ac:picMkLst>
        </pc:picChg>
      </pc:sldChg>
      <pc:sldChg chg="modSp add del mod">
        <pc:chgData name="Iryna Sushko" userId="89056467-873f-4b5a-b074-e46cf5427433" providerId="ADAL" clId="{737BEDB9-F1D5-43B5-8625-EF7D51D7A709}" dt="2025-09-29T13:44:22.059" v="924" actId="47"/>
        <pc:sldMkLst>
          <pc:docMk/>
          <pc:sldMk cId="762151094" sldId="2147481564"/>
        </pc:sldMkLst>
      </pc:sldChg>
      <pc:sldChg chg="addSp delSp modSp add del mod">
        <pc:chgData name="Iryna Sushko" userId="89056467-873f-4b5a-b074-e46cf5427433" providerId="ADAL" clId="{737BEDB9-F1D5-43B5-8625-EF7D51D7A709}" dt="2025-09-29T14:03:10.154" v="1006" actId="47"/>
        <pc:sldMkLst>
          <pc:docMk/>
          <pc:sldMk cId="2182214829" sldId="2147481564"/>
        </pc:sldMkLst>
      </pc:sldChg>
      <pc:sldChg chg="add del">
        <pc:chgData name="Iryna Sushko" userId="89056467-873f-4b5a-b074-e46cf5427433" providerId="ADAL" clId="{737BEDB9-F1D5-43B5-8625-EF7D51D7A709}" dt="2025-09-29T13:58:24.046" v="987" actId="47"/>
        <pc:sldMkLst>
          <pc:docMk/>
          <pc:sldMk cId="1304993612" sldId="2147481565"/>
        </pc:sldMkLst>
      </pc:sldChg>
      <pc:sldChg chg="addSp delSp modSp add mod">
        <pc:chgData name="Iryna Sushko" userId="89056467-873f-4b5a-b074-e46cf5427433" providerId="ADAL" clId="{737BEDB9-F1D5-43B5-8625-EF7D51D7A709}" dt="2025-10-06T09:53:12.729" v="3281"/>
        <pc:sldMkLst>
          <pc:docMk/>
          <pc:sldMk cId="2483068515" sldId="2147481565"/>
        </pc:sldMkLst>
        <pc:spChg chg="add mod">
          <ac:chgData name="Iryna Sushko" userId="89056467-873f-4b5a-b074-e46cf5427433" providerId="ADAL" clId="{737BEDB9-F1D5-43B5-8625-EF7D51D7A709}" dt="2025-09-29T14:40:23.724" v="1107" actId="14100"/>
          <ac:spMkLst>
            <pc:docMk/>
            <pc:sldMk cId="2483068515" sldId="2147481565"/>
            <ac:spMk id="12" creationId="{19C686AE-28AC-B3A8-D50F-4F2F018CDE46}"/>
          </ac:spMkLst>
        </pc:spChg>
        <pc:spChg chg="mod">
          <ac:chgData name="Iryna Sushko" userId="89056467-873f-4b5a-b074-e46cf5427433" providerId="ADAL" clId="{737BEDB9-F1D5-43B5-8625-EF7D51D7A709}" dt="2025-10-06T09:53:12.729" v="3281"/>
          <ac:spMkLst>
            <pc:docMk/>
            <pc:sldMk cId="2483068515" sldId="2147481565"/>
            <ac:spMk id="13" creationId="{093B5C26-AECA-31B7-128D-59832360D772}"/>
          </ac:spMkLst>
        </pc:spChg>
        <pc:spChg chg="mod">
          <ac:chgData name="Iryna Sushko" userId="89056467-873f-4b5a-b074-e46cf5427433" providerId="ADAL" clId="{737BEDB9-F1D5-43B5-8625-EF7D51D7A709}" dt="2025-09-29T14:40:20.677" v="1106" actId="14100"/>
          <ac:spMkLst>
            <pc:docMk/>
            <pc:sldMk cId="2483068515" sldId="2147481565"/>
            <ac:spMk id="37" creationId="{DBE09276-1EC8-7FDB-10C4-AD9D11EED04E}"/>
          </ac:spMkLst>
        </pc:spChg>
      </pc:sldChg>
      <pc:sldChg chg="modSp add del mod">
        <pc:chgData name="Iryna Sushko" userId="89056467-873f-4b5a-b074-e46cf5427433" providerId="ADAL" clId="{737BEDB9-F1D5-43B5-8625-EF7D51D7A709}" dt="2025-09-29T14:22:29.681" v="1095" actId="47"/>
        <pc:sldMkLst>
          <pc:docMk/>
          <pc:sldMk cId="2254753662" sldId="2147481566"/>
        </pc:sldMkLst>
      </pc:sldChg>
      <pc:sldChg chg="addSp modSp add del mod">
        <pc:chgData name="Iryna Sushko" userId="89056467-873f-4b5a-b074-e46cf5427433" providerId="ADAL" clId="{737BEDB9-F1D5-43B5-8625-EF7D51D7A709}" dt="2025-09-29T14:22:31.056" v="1096" actId="47"/>
        <pc:sldMkLst>
          <pc:docMk/>
          <pc:sldMk cId="690981269" sldId="2147481567"/>
        </pc:sldMkLst>
      </pc:sldChg>
      <pc:sldChg chg="delSp modSp add mod">
        <pc:chgData name="Iryna Sushko" userId="89056467-873f-4b5a-b074-e46cf5427433" providerId="ADAL" clId="{737BEDB9-F1D5-43B5-8625-EF7D51D7A709}" dt="2025-10-06T09:53:17.045" v="3282"/>
        <pc:sldMkLst>
          <pc:docMk/>
          <pc:sldMk cId="649893245" sldId="2147481568"/>
        </pc:sldMkLst>
        <pc:spChg chg="mod">
          <ac:chgData name="Iryna Sushko" userId="89056467-873f-4b5a-b074-e46cf5427433" providerId="ADAL" clId="{737BEDB9-F1D5-43B5-8625-EF7D51D7A709}" dt="2025-09-29T14:21:34.668" v="1089" actId="14100"/>
          <ac:spMkLst>
            <pc:docMk/>
            <pc:sldMk cId="649893245" sldId="2147481568"/>
            <ac:spMk id="12" creationId="{21D9C5E1-FCA1-75D2-FDFC-510A71B77F6E}"/>
          </ac:spMkLst>
        </pc:spChg>
        <pc:spChg chg="mod">
          <ac:chgData name="Iryna Sushko" userId="89056467-873f-4b5a-b074-e46cf5427433" providerId="ADAL" clId="{737BEDB9-F1D5-43B5-8625-EF7D51D7A709}" dt="2025-10-06T09:53:17.045" v="3282"/>
          <ac:spMkLst>
            <pc:docMk/>
            <pc:sldMk cId="649893245" sldId="2147481568"/>
            <ac:spMk id="13" creationId="{55791B47-15EC-82FA-C1D2-4D2CC9328BBF}"/>
          </ac:spMkLst>
        </pc:spChg>
        <pc:spChg chg="mod">
          <ac:chgData name="Iryna Sushko" userId="89056467-873f-4b5a-b074-e46cf5427433" providerId="ADAL" clId="{737BEDB9-F1D5-43B5-8625-EF7D51D7A709}" dt="2025-09-29T14:22:02.986" v="1092" actId="790"/>
          <ac:spMkLst>
            <pc:docMk/>
            <pc:sldMk cId="649893245" sldId="2147481568"/>
            <ac:spMk id="37" creationId="{E2F5B5C5-2227-961C-BF6F-C4CD90BFB051}"/>
          </ac:spMkLst>
        </pc:spChg>
      </pc:sldChg>
      <pc:sldChg chg="delSp modSp add mod">
        <pc:chgData name="Iryna Sushko" userId="89056467-873f-4b5a-b074-e46cf5427433" providerId="ADAL" clId="{737BEDB9-F1D5-43B5-8625-EF7D51D7A709}" dt="2025-10-06T09:53:20.389" v="3283"/>
        <pc:sldMkLst>
          <pc:docMk/>
          <pc:sldMk cId="3723144383" sldId="2147481569"/>
        </pc:sldMkLst>
        <pc:spChg chg="mod">
          <ac:chgData name="Iryna Sushko" userId="89056467-873f-4b5a-b074-e46cf5427433" providerId="ADAL" clId="{737BEDB9-F1D5-43B5-8625-EF7D51D7A709}" dt="2025-09-29T14:40:50.219" v="1110" actId="14100"/>
          <ac:spMkLst>
            <pc:docMk/>
            <pc:sldMk cId="3723144383" sldId="2147481569"/>
            <ac:spMk id="12" creationId="{ABFA2C25-33A8-4A51-0A52-F3A253869627}"/>
          </ac:spMkLst>
        </pc:spChg>
        <pc:spChg chg="mod">
          <ac:chgData name="Iryna Sushko" userId="89056467-873f-4b5a-b074-e46cf5427433" providerId="ADAL" clId="{737BEDB9-F1D5-43B5-8625-EF7D51D7A709}" dt="2025-10-06T09:53:20.389" v="3283"/>
          <ac:spMkLst>
            <pc:docMk/>
            <pc:sldMk cId="3723144383" sldId="2147481569"/>
            <ac:spMk id="13" creationId="{F0C7ACCD-C741-CCE3-75C5-35B664CDAB87}"/>
          </ac:spMkLst>
        </pc:spChg>
        <pc:spChg chg="mod">
          <ac:chgData name="Iryna Sushko" userId="89056467-873f-4b5a-b074-e46cf5427433" providerId="ADAL" clId="{737BEDB9-F1D5-43B5-8625-EF7D51D7A709}" dt="2025-09-29T14:40:41.909" v="1109" actId="14100"/>
          <ac:spMkLst>
            <pc:docMk/>
            <pc:sldMk cId="3723144383" sldId="2147481569"/>
            <ac:spMk id="37" creationId="{0D053DF1-257E-E870-1E84-8B9C526439BF}"/>
          </ac:spMkLst>
        </pc:spChg>
      </pc:sldChg>
      <pc:sldChg chg="addSp delSp modSp add mod">
        <pc:chgData name="Iryna Sushko" userId="89056467-873f-4b5a-b074-e46cf5427433" providerId="ADAL" clId="{737BEDB9-F1D5-43B5-8625-EF7D51D7A709}" dt="2025-10-06T09:53:24.171" v="3284"/>
        <pc:sldMkLst>
          <pc:docMk/>
          <pc:sldMk cId="642006193" sldId="2147481570"/>
        </pc:sldMkLst>
        <pc:spChg chg="mod">
          <ac:chgData name="Iryna Sushko" userId="89056467-873f-4b5a-b074-e46cf5427433" providerId="ADAL" clId="{737BEDB9-F1D5-43B5-8625-EF7D51D7A709}" dt="2025-09-29T14:53:24.290" v="1254" actId="164"/>
          <ac:spMkLst>
            <pc:docMk/>
            <pc:sldMk cId="642006193" sldId="2147481570"/>
            <ac:spMk id="5" creationId="{C8D75794-565B-C41E-04EC-C8018035E82A}"/>
          </ac:spMkLst>
        </pc:spChg>
        <pc:spChg chg="mod">
          <ac:chgData name="Iryna Sushko" userId="89056467-873f-4b5a-b074-e46cf5427433" providerId="ADAL" clId="{737BEDB9-F1D5-43B5-8625-EF7D51D7A709}" dt="2025-09-29T14:53:24.290" v="1254" actId="164"/>
          <ac:spMkLst>
            <pc:docMk/>
            <pc:sldMk cId="642006193" sldId="2147481570"/>
            <ac:spMk id="8" creationId="{64B133DB-83BA-C150-7DB6-A469FEDACD41}"/>
          </ac:spMkLst>
        </pc:spChg>
        <pc:spChg chg="mod">
          <ac:chgData name="Iryna Sushko" userId="89056467-873f-4b5a-b074-e46cf5427433" providerId="ADAL" clId="{737BEDB9-F1D5-43B5-8625-EF7D51D7A709}" dt="2025-10-06T09:53:24.171" v="3284"/>
          <ac:spMkLst>
            <pc:docMk/>
            <pc:sldMk cId="642006193" sldId="2147481570"/>
            <ac:spMk id="13" creationId="{CAD4FCED-2A23-2F83-3B7F-3FC49B084BF4}"/>
          </ac:spMkLst>
        </pc:spChg>
        <pc:spChg chg="mod topLvl">
          <ac:chgData name="Iryna Sushko" userId="89056467-873f-4b5a-b074-e46cf5427433" providerId="ADAL" clId="{737BEDB9-F1D5-43B5-8625-EF7D51D7A709}" dt="2025-10-03T07:25:17.191" v="2691" actId="14100"/>
          <ac:spMkLst>
            <pc:docMk/>
            <pc:sldMk cId="642006193" sldId="2147481570"/>
            <ac:spMk id="17" creationId="{3B1E03BA-566A-932F-2E5A-9D1A8FC26D52}"/>
          </ac:spMkLst>
        </pc:spChg>
        <pc:spChg chg="mod topLvl">
          <ac:chgData name="Iryna Sushko" userId="89056467-873f-4b5a-b074-e46cf5427433" providerId="ADAL" clId="{737BEDB9-F1D5-43B5-8625-EF7D51D7A709}" dt="2025-09-29T14:54:23.100" v="1288" actId="1076"/>
          <ac:spMkLst>
            <pc:docMk/>
            <pc:sldMk cId="642006193" sldId="2147481570"/>
            <ac:spMk id="18" creationId="{7A834CDF-6ADA-CFC5-085C-200BF8A995B9}"/>
          </ac:spMkLst>
        </pc:spChg>
        <pc:grpChg chg="add mod">
          <ac:chgData name="Iryna Sushko" userId="89056467-873f-4b5a-b074-e46cf5427433" providerId="ADAL" clId="{737BEDB9-F1D5-43B5-8625-EF7D51D7A709}" dt="2025-09-29T14:53:24.290" v="1254" actId="164"/>
          <ac:grpSpMkLst>
            <pc:docMk/>
            <pc:sldMk cId="642006193" sldId="2147481570"/>
            <ac:grpSpMk id="14" creationId="{21C06A34-5DAF-F863-4E33-12F767FE722B}"/>
          </ac:grpSpMkLst>
        </pc:grpChg>
        <pc:picChg chg="mod">
          <ac:chgData name="Iryna Sushko" userId="89056467-873f-4b5a-b074-e46cf5427433" providerId="ADAL" clId="{737BEDB9-F1D5-43B5-8625-EF7D51D7A709}" dt="2025-09-29T14:53:24.290" v="1254" actId="164"/>
          <ac:picMkLst>
            <pc:docMk/>
            <pc:sldMk cId="642006193" sldId="2147481570"/>
            <ac:picMk id="4" creationId="{47A0D4A1-6DE3-E1AE-927B-29C1B91FAD58}"/>
          </ac:picMkLst>
        </pc:picChg>
      </pc:sldChg>
      <pc:sldChg chg="modSp add mod">
        <pc:chgData name="Iryna Sushko" userId="89056467-873f-4b5a-b074-e46cf5427433" providerId="ADAL" clId="{737BEDB9-F1D5-43B5-8625-EF7D51D7A709}" dt="2025-09-29T15:03:49.447" v="1358" actId="20577"/>
        <pc:sldMkLst>
          <pc:docMk/>
          <pc:sldMk cId="116736260" sldId="2147481571"/>
        </pc:sldMkLst>
        <pc:spChg chg="mod">
          <ac:chgData name="Iryna Sushko" userId="89056467-873f-4b5a-b074-e46cf5427433" providerId="ADAL" clId="{737BEDB9-F1D5-43B5-8625-EF7D51D7A709}" dt="2025-09-29T15:03:49.447" v="1358" actId="20577"/>
          <ac:spMkLst>
            <pc:docMk/>
            <pc:sldMk cId="116736260" sldId="2147481571"/>
            <ac:spMk id="2" creationId="{B078BC6F-02FD-70AD-0EBB-701F00F32B05}"/>
          </ac:spMkLst>
        </pc:spChg>
        <pc:spChg chg="mod">
          <ac:chgData name="Iryna Sushko" userId="89056467-873f-4b5a-b074-e46cf5427433" providerId="ADAL" clId="{737BEDB9-F1D5-43B5-8625-EF7D51D7A709}" dt="2025-09-29T15:02:46.364" v="1336" actId="13926"/>
          <ac:spMkLst>
            <pc:docMk/>
            <pc:sldMk cId="116736260" sldId="2147481571"/>
            <ac:spMk id="9" creationId="{DBE691B5-C806-00F2-21A5-EF37BC2F30A4}"/>
          </ac:spMkLst>
        </pc:spChg>
        <pc:picChg chg="mod">
          <ac:chgData name="Iryna Sushko" userId="89056467-873f-4b5a-b074-e46cf5427433" providerId="ADAL" clId="{737BEDB9-F1D5-43B5-8625-EF7D51D7A709}" dt="2025-09-29T15:02:27.260" v="1334" actId="14826"/>
          <ac:picMkLst>
            <pc:docMk/>
            <pc:sldMk cId="116736260" sldId="2147481571"/>
            <ac:picMk id="5" creationId="{5B746CB6-6ABE-586F-B304-ECF2078ABD7E}"/>
          </ac:picMkLst>
        </pc:picChg>
      </pc:sldChg>
      <pc:sldChg chg="modSp add del mod modNotesTx">
        <pc:chgData name="Iryna Sushko" userId="89056467-873f-4b5a-b074-e46cf5427433" providerId="ADAL" clId="{737BEDB9-F1D5-43B5-8625-EF7D51D7A709}" dt="2025-10-03T07:53:32.428" v="2972" actId="47"/>
        <pc:sldMkLst>
          <pc:docMk/>
          <pc:sldMk cId="2309881130" sldId="2147481572"/>
        </pc:sldMkLst>
      </pc:sldChg>
      <pc:sldChg chg="addSp delSp modSp add mod setBg">
        <pc:chgData name="Iryna Sushko" userId="89056467-873f-4b5a-b074-e46cf5427433" providerId="ADAL" clId="{737BEDB9-F1D5-43B5-8625-EF7D51D7A709}" dt="2025-10-02T10:10:41.446" v="2509" actId="20577"/>
        <pc:sldMkLst>
          <pc:docMk/>
          <pc:sldMk cId="2433355255" sldId="2147481573"/>
        </pc:sldMkLst>
        <pc:spChg chg="add 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2" creationId="{CF82D16B-1E35-2787-55B0-AB1FE93A27D3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3" creationId="{C3149439-D1ED-E2CC-DA4F-AA08AAD595CE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5" creationId="{12139A9F-7D39-E752-ADC8-0769385297A8}"/>
          </ac:spMkLst>
        </pc:spChg>
        <pc:spChg chg="mod">
          <ac:chgData name="Iryna Sushko" userId="89056467-873f-4b5a-b074-e46cf5427433" providerId="ADAL" clId="{737BEDB9-F1D5-43B5-8625-EF7D51D7A709}" dt="2025-09-29T15:34:35.407" v="2273" actId="20577"/>
          <ac:spMkLst>
            <pc:docMk/>
            <pc:sldMk cId="2433355255" sldId="2147481573"/>
            <ac:spMk id="6" creationId="{91136E38-EC78-D7A6-911A-0019C68BA618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7" creationId="{2802DCB4-422D-E9E2-49A1-CDD90964DEEF}"/>
          </ac:spMkLst>
        </pc:spChg>
        <pc:spChg chg="mod">
          <ac:chgData name="Iryna Sushko" userId="89056467-873f-4b5a-b074-e46cf5427433" providerId="ADAL" clId="{737BEDB9-F1D5-43B5-8625-EF7D51D7A709}" dt="2025-09-30T15:43:57.696" v="2487" actId="1076"/>
          <ac:spMkLst>
            <pc:docMk/>
            <pc:sldMk cId="2433355255" sldId="2147481573"/>
            <ac:spMk id="8" creationId="{93549813-D543-9F02-EDC6-7CD9C5AEB239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9" creationId="{8107C28C-11B1-8939-A916-8E9F85417DD5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10" creationId="{7BF71795-B92D-330C-5BB4-A0A240C9F1B6}"/>
          </ac:spMkLst>
        </pc:spChg>
        <pc:spChg chg="mod">
          <ac:chgData name="Iryna Sushko" userId="89056467-873f-4b5a-b074-e46cf5427433" providerId="ADAL" clId="{737BEDB9-F1D5-43B5-8625-EF7D51D7A709}" dt="2025-10-02T10:10:41.446" v="2509" actId="20577"/>
          <ac:spMkLst>
            <pc:docMk/>
            <pc:sldMk cId="2433355255" sldId="2147481573"/>
            <ac:spMk id="15" creationId="{87F34473-EDEC-D5B0-6685-BE67D126137E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16" creationId="{710B0313-8AC7-9C3A-3068-61F30C166790}"/>
          </ac:spMkLst>
        </pc:spChg>
        <pc:spChg chg="add 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17" creationId="{06D42C46-535F-13F5-F288-8DE0E6009BDD}"/>
          </ac:spMkLst>
        </pc:spChg>
        <pc:spChg chg="add mod">
          <ac:chgData name="Iryna Sushko" userId="89056467-873f-4b5a-b074-e46cf5427433" providerId="ADAL" clId="{737BEDB9-F1D5-43B5-8625-EF7D51D7A709}" dt="2025-09-30T15:44:20.728" v="2491" actId="20577"/>
          <ac:spMkLst>
            <pc:docMk/>
            <pc:sldMk cId="2433355255" sldId="2147481573"/>
            <ac:spMk id="18" creationId="{BF89E0F9-30F8-96DD-3509-36A3DB31AB3D}"/>
          </ac:spMkLst>
        </pc:spChg>
        <pc:spChg chg="mod">
          <ac:chgData name="Iryna Sushko" userId="89056467-873f-4b5a-b074-e46cf5427433" providerId="ADAL" clId="{737BEDB9-F1D5-43B5-8625-EF7D51D7A709}" dt="2025-09-30T15:45:56.251" v="2508" actId="1076"/>
          <ac:spMkLst>
            <pc:docMk/>
            <pc:sldMk cId="2433355255" sldId="2147481573"/>
            <ac:spMk id="31" creationId="{F7FE046A-E378-2350-B6EA-CB59C9B9D9C8}"/>
          </ac:spMkLst>
        </pc:spChg>
      </pc:sldChg>
      <pc:sldChg chg="addSp delSp modSp add mod">
        <pc:chgData name="Iryna Sushko" userId="89056467-873f-4b5a-b074-e46cf5427433" providerId="ADAL" clId="{737BEDB9-F1D5-43B5-8625-EF7D51D7A709}" dt="2025-10-03T07:48:15.612" v="2884" actId="948"/>
        <pc:sldMkLst>
          <pc:docMk/>
          <pc:sldMk cId="2724250906" sldId="2147481574"/>
        </pc:sldMkLst>
        <pc:spChg chg="add mod">
          <ac:chgData name="Iryna Sushko" userId="89056467-873f-4b5a-b074-e46cf5427433" providerId="ADAL" clId="{737BEDB9-F1D5-43B5-8625-EF7D51D7A709}" dt="2025-10-03T07:47:56.251" v="2878" actId="14100"/>
          <ac:spMkLst>
            <pc:docMk/>
            <pc:sldMk cId="2724250906" sldId="2147481574"/>
            <ac:spMk id="11" creationId="{B4C4349B-107E-C13E-F7A8-B4652243DC54}"/>
          </ac:spMkLst>
        </pc:spChg>
        <pc:spChg chg="add mod">
          <ac:chgData name="Iryna Sushko" userId="89056467-873f-4b5a-b074-e46cf5427433" providerId="ADAL" clId="{737BEDB9-F1D5-43B5-8625-EF7D51D7A709}" dt="2025-10-03T07:48:15.612" v="2884" actId="948"/>
          <ac:spMkLst>
            <pc:docMk/>
            <pc:sldMk cId="2724250906" sldId="2147481574"/>
            <ac:spMk id="12" creationId="{3FB356B5-206E-9826-351E-3A49C29EE9EB}"/>
          </ac:spMkLst>
        </pc:spChg>
        <pc:spChg chg="add mod">
          <ac:chgData name="Iryna Sushko" userId="89056467-873f-4b5a-b074-e46cf5427433" providerId="ADAL" clId="{737BEDB9-F1D5-43B5-8625-EF7D51D7A709}" dt="2025-10-03T07:47:38.455" v="2874"/>
          <ac:spMkLst>
            <pc:docMk/>
            <pc:sldMk cId="2724250906" sldId="2147481574"/>
            <ac:spMk id="14" creationId="{ED961931-5C23-0B1E-636B-968DF49E3D56}"/>
          </ac:spMkLst>
        </pc:spChg>
        <pc:picChg chg="mod">
          <ac:chgData name="Iryna Sushko" userId="89056467-873f-4b5a-b074-e46cf5427433" providerId="ADAL" clId="{737BEDB9-F1D5-43B5-8625-EF7D51D7A709}" dt="2025-10-03T07:40:23.180" v="2777" actId="14826"/>
          <ac:picMkLst>
            <pc:docMk/>
            <pc:sldMk cId="2724250906" sldId="2147481574"/>
            <ac:picMk id="5" creationId="{28DCFB07-D972-6993-7648-56A63CD894BE}"/>
          </ac:picMkLst>
        </pc:picChg>
        <pc:picChg chg="add mod">
          <ac:chgData name="Iryna Sushko" userId="89056467-873f-4b5a-b074-e46cf5427433" providerId="ADAL" clId="{737BEDB9-F1D5-43B5-8625-EF7D51D7A709}" dt="2025-10-03T07:47:38.455" v="2874"/>
          <ac:picMkLst>
            <pc:docMk/>
            <pc:sldMk cId="2724250906" sldId="2147481574"/>
            <ac:picMk id="13" creationId="{3BC42F23-7615-67C3-43F8-1683E593B14D}"/>
          </ac:picMkLst>
        </pc:picChg>
      </pc:sldChg>
      <pc:sldChg chg="modSp add del mod">
        <pc:chgData name="Iryna Sushko" userId="89056467-873f-4b5a-b074-e46cf5427433" providerId="ADAL" clId="{737BEDB9-F1D5-43B5-8625-EF7D51D7A709}" dt="2025-10-03T07:40:30.503" v="2778" actId="47"/>
        <pc:sldMkLst>
          <pc:docMk/>
          <pc:sldMk cId="1092795299" sldId="2147481575"/>
        </pc:sldMkLst>
      </pc:sldChg>
      <pc:sldChg chg="addSp delSp modSp add mod">
        <pc:chgData name="Iryna Sushko" userId="89056467-873f-4b5a-b074-e46cf5427433" providerId="ADAL" clId="{737BEDB9-F1D5-43B5-8625-EF7D51D7A709}" dt="2025-10-03T07:52:03.564" v="2896" actId="255"/>
        <pc:sldMkLst>
          <pc:docMk/>
          <pc:sldMk cId="1785127748" sldId="2147481575"/>
        </pc:sldMkLst>
        <pc:spChg chg="add mod">
          <ac:chgData name="Iryna Sushko" userId="89056467-873f-4b5a-b074-e46cf5427433" providerId="ADAL" clId="{737BEDB9-F1D5-43B5-8625-EF7D51D7A709}" dt="2025-10-03T07:51:30.750" v="2887"/>
          <ac:spMkLst>
            <pc:docMk/>
            <pc:sldMk cId="1785127748" sldId="2147481575"/>
            <ac:spMk id="18" creationId="{986698C0-8CD0-D236-29CA-7D924DE98B12}"/>
          </ac:spMkLst>
        </pc:spChg>
        <pc:spChg chg="add mod">
          <ac:chgData name="Iryna Sushko" userId="89056467-873f-4b5a-b074-e46cf5427433" providerId="ADAL" clId="{737BEDB9-F1D5-43B5-8625-EF7D51D7A709}" dt="2025-10-03T07:51:30.750" v="2887"/>
          <ac:spMkLst>
            <pc:docMk/>
            <pc:sldMk cId="1785127748" sldId="2147481575"/>
            <ac:spMk id="20" creationId="{4CB7C5B9-D81A-40E2-4050-C99BAE9A227E}"/>
          </ac:spMkLst>
        </pc:spChg>
        <pc:spChg chg="add mod">
          <ac:chgData name="Iryna Sushko" userId="89056467-873f-4b5a-b074-e46cf5427433" providerId="ADAL" clId="{737BEDB9-F1D5-43B5-8625-EF7D51D7A709}" dt="2025-10-03T07:51:30.750" v="2887"/>
          <ac:spMkLst>
            <pc:docMk/>
            <pc:sldMk cId="1785127748" sldId="2147481575"/>
            <ac:spMk id="22" creationId="{2F4ACD4C-2B67-91E3-13C1-3B53FC4CB2A6}"/>
          </ac:spMkLst>
        </pc:spChg>
        <pc:spChg chg="add mod">
          <ac:chgData name="Iryna Sushko" userId="89056467-873f-4b5a-b074-e46cf5427433" providerId="ADAL" clId="{737BEDB9-F1D5-43B5-8625-EF7D51D7A709}" dt="2025-10-03T07:52:03.564" v="2896" actId="255"/>
          <ac:spMkLst>
            <pc:docMk/>
            <pc:sldMk cId="1785127748" sldId="2147481575"/>
            <ac:spMk id="23" creationId="{3125EA06-763C-840D-08A7-4F6BBFBAD86B}"/>
          </ac:spMkLst>
        </pc:spChg>
        <pc:spChg chg="add mod">
          <ac:chgData name="Iryna Sushko" userId="89056467-873f-4b5a-b074-e46cf5427433" providerId="ADAL" clId="{737BEDB9-F1D5-43B5-8625-EF7D51D7A709}" dt="2025-10-03T07:51:30.750" v="2887"/>
          <ac:spMkLst>
            <pc:docMk/>
            <pc:sldMk cId="1785127748" sldId="2147481575"/>
            <ac:spMk id="24" creationId="{7471D69B-BA70-16DE-E37E-3AE5EC6FBD12}"/>
          </ac:spMkLst>
        </pc:spChg>
        <pc:picChg chg="add mod">
          <ac:chgData name="Iryna Sushko" userId="89056467-873f-4b5a-b074-e46cf5427433" providerId="ADAL" clId="{737BEDB9-F1D5-43B5-8625-EF7D51D7A709}" dt="2025-10-03T07:43:27.773" v="2836" actId="12789"/>
          <ac:picMkLst>
            <pc:docMk/>
            <pc:sldMk cId="1785127748" sldId="2147481575"/>
            <ac:picMk id="12" creationId="{721C9DC5-7D0A-9F5A-7E0A-12BF7960E354}"/>
          </ac:picMkLst>
        </pc:picChg>
        <pc:picChg chg="add mod">
          <ac:chgData name="Iryna Sushko" userId="89056467-873f-4b5a-b074-e46cf5427433" providerId="ADAL" clId="{737BEDB9-F1D5-43B5-8625-EF7D51D7A709}" dt="2025-10-03T07:51:30.750" v="2887"/>
          <ac:picMkLst>
            <pc:docMk/>
            <pc:sldMk cId="1785127748" sldId="2147481575"/>
            <ac:picMk id="21" creationId="{472A76DA-05CC-A59E-9A17-1CE4DDCDD39C}"/>
          </ac:picMkLst>
        </pc:picChg>
      </pc:sldChg>
      <pc:sldChg chg="addSp delSp modSp add mod">
        <pc:chgData name="Iryna Sushko" userId="89056467-873f-4b5a-b074-e46cf5427433" providerId="ADAL" clId="{737BEDB9-F1D5-43B5-8625-EF7D51D7A709}" dt="2025-10-03T07:52:43.847" v="2971" actId="20577"/>
        <pc:sldMkLst>
          <pc:docMk/>
          <pc:sldMk cId="2895881937" sldId="2147481576"/>
        </pc:sldMkLst>
        <pc:spChg chg="mod">
          <ac:chgData name="Iryna Sushko" userId="89056467-873f-4b5a-b074-e46cf5427433" providerId="ADAL" clId="{737BEDB9-F1D5-43B5-8625-EF7D51D7A709}" dt="2025-10-03T07:46:52.756" v="2868" actId="1076"/>
          <ac:spMkLst>
            <pc:docMk/>
            <pc:sldMk cId="2895881937" sldId="2147481576"/>
            <ac:spMk id="2" creationId="{20C37CAF-F0B2-8463-B4D4-36292CB0B889}"/>
          </ac:spMkLst>
        </pc:spChg>
        <pc:spChg chg="mod">
          <ac:chgData name="Iryna Sushko" userId="89056467-873f-4b5a-b074-e46cf5427433" providerId="ADAL" clId="{737BEDB9-F1D5-43B5-8625-EF7D51D7A709}" dt="2025-10-03T07:46:52.756" v="2868" actId="1076"/>
          <ac:spMkLst>
            <pc:docMk/>
            <pc:sldMk cId="2895881937" sldId="2147481576"/>
            <ac:spMk id="3" creationId="{5095FD57-C2A9-E242-D3E7-611A4BCD0542}"/>
          </ac:spMkLst>
        </pc:spChg>
        <pc:spChg chg="add mod">
          <ac:chgData name="Iryna Sushko" userId="89056467-873f-4b5a-b074-e46cf5427433" providerId="ADAL" clId="{737BEDB9-F1D5-43B5-8625-EF7D51D7A709}" dt="2025-10-03T07:52:43.847" v="2971" actId="20577"/>
          <ac:spMkLst>
            <pc:docMk/>
            <pc:sldMk cId="2895881937" sldId="2147481576"/>
            <ac:spMk id="5" creationId="{78A6037A-918F-BEAA-6A85-708596B3DFBC}"/>
          </ac:spMkLst>
        </pc:spChg>
        <pc:spChg chg="mod">
          <ac:chgData name="Iryna Sushko" userId="89056467-873f-4b5a-b074-e46cf5427433" providerId="ADAL" clId="{737BEDB9-F1D5-43B5-8625-EF7D51D7A709}" dt="2025-10-03T07:47:11.972" v="2870" actId="1076"/>
          <ac:spMkLst>
            <pc:docMk/>
            <pc:sldMk cId="2895881937" sldId="2147481576"/>
            <ac:spMk id="6" creationId="{3ABCD312-58F8-2FE1-2F60-26B405C70490}"/>
          </ac:spMkLst>
        </pc:spChg>
        <pc:spChg chg="mod">
          <ac:chgData name="Iryna Sushko" userId="89056467-873f-4b5a-b074-e46cf5427433" providerId="ADAL" clId="{737BEDB9-F1D5-43B5-8625-EF7D51D7A709}" dt="2025-10-03T07:47:11.972" v="2870" actId="1076"/>
          <ac:spMkLst>
            <pc:docMk/>
            <pc:sldMk cId="2895881937" sldId="2147481576"/>
            <ac:spMk id="7" creationId="{60C51D2D-8CE7-4DF6-E971-1DB4F9C84CAF}"/>
          </ac:spMkLst>
        </pc:spChg>
        <pc:spChg chg="add mod">
          <ac:chgData name="Iryna Sushko" userId="89056467-873f-4b5a-b074-e46cf5427433" providerId="ADAL" clId="{737BEDB9-F1D5-43B5-8625-EF7D51D7A709}" dt="2025-10-03T07:46:52.756" v="2868" actId="1076"/>
          <ac:spMkLst>
            <pc:docMk/>
            <pc:sldMk cId="2895881937" sldId="2147481576"/>
            <ac:spMk id="8" creationId="{215BDC9B-F7FC-024F-7AB8-5E1C1A1F20B4}"/>
          </ac:spMkLst>
        </pc:spChg>
        <pc:spChg chg="mod">
          <ac:chgData name="Iryna Sushko" userId="89056467-873f-4b5a-b074-e46cf5427433" providerId="ADAL" clId="{737BEDB9-F1D5-43B5-8625-EF7D51D7A709}" dt="2025-10-03T07:46:52.756" v="2868" actId="1076"/>
          <ac:spMkLst>
            <pc:docMk/>
            <pc:sldMk cId="2895881937" sldId="2147481576"/>
            <ac:spMk id="9" creationId="{F85E0085-6629-6ACC-3287-2D4314331B6D}"/>
          </ac:spMkLst>
        </pc:spChg>
        <pc:picChg chg="add mod">
          <ac:chgData name="Iryna Sushko" userId="89056467-873f-4b5a-b074-e46cf5427433" providerId="ADAL" clId="{737BEDB9-F1D5-43B5-8625-EF7D51D7A709}" dt="2025-10-03T07:46:23.880" v="2867" actId="12789"/>
          <ac:picMkLst>
            <pc:docMk/>
            <pc:sldMk cId="2895881937" sldId="2147481576"/>
            <ac:picMk id="11" creationId="{0792D121-A996-CC6A-F76A-EE6DDC584995}"/>
          </ac:picMkLst>
        </pc:picChg>
      </pc:sldChg>
      <pc:sldChg chg="addSp delSp modSp new del mod modClrScheme chgLayout">
        <pc:chgData name="Iryna Sushko" userId="89056467-873f-4b5a-b074-e46cf5427433" providerId="ADAL" clId="{737BEDB9-F1D5-43B5-8625-EF7D51D7A709}" dt="2025-10-03T08:35:06.153" v="3002" actId="47"/>
        <pc:sldMkLst>
          <pc:docMk/>
          <pc:sldMk cId="2940443335" sldId="2147481577"/>
        </pc:sldMkLst>
      </pc:sldChg>
      <pc:sldChg chg="addSp delSp modSp new mod modClrScheme chgLayout">
        <pc:chgData name="Iryna Sushko" userId="89056467-873f-4b5a-b074-e46cf5427433" providerId="ADAL" clId="{737BEDB9-F1D5-43B5-8625-EF7D51D7A709}" dt="2025-10-06T09:52:35.473" v="3270" actId="14100"/>
        <pc:sldMkLst>
          <pc:docMk/>
          <pc:sldMk cId="4172705793" sldId="2147481577"/>
        </pc:sldMkLst>
        <pc:spChg chg="mod ord">
          <ac:chgData name="Iryna Sushko" userId="89056467-873f-4b5a-b074-e46cf5427433" providerId="ADAL" clId="{737BEDB9-F1D5-43B5-8625-EF7D51D7A709}" dt="2025-10-06T09:50:31.175" v="3219" actId="12789"/>
          <ac:spMkLst>
            <pc:docMk/>
            <pc:sldMk cId="4172705793" sldId="2147481577"/>
            <ac:spMk id="8" creationId="{91E6791A-B308-F4BE-F2BD-B812B41CBBB0}"/>
          </ac:spMkLst>
        </pc:spChg>
        <pc:spChg chg="add mod ord">
          <ac:chgData name="Iryna Sushko" userId="89056467-873f-4b5a-b074-e46cf5427433" providerId="ADAL" clId="{737BEDB9-F1D5-43B5-8625-EF7D51D7A709}" dt="2025-10-06T09:49:44.432" v="3153" actId="27636"/>
          <ac:spMkLst>
            <pc:docMk/>
            <pc:sldMk cId="4172705793" sldId="2147481577"/>
            <ac:spMk id="9" creationId="{7EDE0887-A079-7983-59C7-455971BC03A5}"/>
          </ac:spMkLst>
        </pc:spChg>
        <pc:spChg chg="add mod ord">
          <ac:chgData name="Iryna Sushko" userId="89056467-873f-4b5a-b074-e46cf5427433" providerId="ADAL" clId="{737BEDB9-F1D5-43B5-8625-EF7D51D7A709}" dt="2025-10-06T09:50:19.187" v="3217" actId="20577"/>
          <ac:spMkLst>
            <pc:docMk/>
            <pc:sldMk cId="4172705793" sldId="2147481577"/>
            <ac:spMk id="10" creationId="{5EC28F4F-C444-9024-FB80-9F1F3B3F0DF1}"/>
          </ac:spMkLst>
        </pc:spChg>
        <pc:spChg chg="add mod ord">
          <ac:chgData name="Iryna Sushko" userId="89056467-873f-4b5a-b074-e46cf5427433" providerId="ADAL" clId="{737BEDB9-F1D5-43B5-8625-EF7D51D7A709}" dt="2025-10-06T09:49:58.860" v="3157" actId="27636"/>
          <ac:spMkLst>
            <pc:docMk/>
            <pc:sldMk cId="4172705793" sldId="2147481577"/>
            <ac:spMk id="11" creationId="{48149493-2CFE-2835-7075-18EC0A537D2E}"/>
          </ac:spMkLst>
        </pc:spChg>
        <pc:spChg chg="add del mod ord">
          <ac:chgData name="Iryna Sushko" userId="89056467-873f-4b5a-b074-e46cf5427433" providerId="ADAL" clId="{737BEDB9-F1D5-43B5-8625-EF7D51D7A709}" dt="2025-10-06T09:50:26.207" v="3218" actId="478"/>
          <ac:spMkLst>
            <pc:docMk/>
            <pc:sldMk cId="4172705793" sldId="2147481577"/>
            <ac:spMk id="13" creationId="{00E2389D-2DBD-D0DA-9F2C-99ED52FB10E4}"/>
          </ac:spMkLst>
        </pc:spChg>
        <pc:spChg chg="add mod ord">
          <ac:chgData name="Iryna Sushko" userId="89056467-873f-4b5a-b074-e46cf5427433" providerId="ADAL" clId="{737BEDB9-F1D5-43B5-8625-EF7D51D7A709}" dt="2025-10-06T09:52:35.473" v="3270" actId="14100"/>
          <ac:spMkLst>
            <pc:docMk/>
            <pc:sldMk cId="4172705793" sldId="2147481577"/>
            <ac:spMk id="14" creationId="{F51458B5-F4EE-28A8-CC8B-2219DC0F6FAE}"/>
          </ac:spMkLst>
        </pc:spChg>
      </pc:sldChg>
      <pc:sldChg chg="modSp add mod ord">
        <pc:chgData name="Iryna Sushko" userId="89056467-873f-4b5a-b074-e46cf5427433" providerId="ADAL" clId="{737BEDB9-F1D5-43B5-8625-EF7D51D7A709}" dt="2025-10-03T15:04:34.999" v="3095" actId="20577"/>
        <pc:sldMkLst>
          <pc:docMk/>
          <pc:sldMk cId="1886614789" sldId="2147481578"/>
        </pc:sldMkLst>
      </pc:sldChg>
      <pc:sldChg chg="modSp add mod">
        <pc:chgData name="Iryna Sushko" userId="89056467-873f-4b5a-b074-e46cf5427433" providerId="ADAL" clId="{737BEDB9-F1D5-43B5-8625-EF7D51D7A709}" dt="2025-10-03T15:04:41.903" v="3097"/>
        <pc:sldMkLst>
          <pc:docMk/>
          <pc:sldMk cId="2099186634" sldId="2147481579"/>
        </pc:sldMkLst>
      </pc:sldChg>
      <pc:sldChg chg="addSp delSp modSp new mod">
        <pc:chgData name="Iryna Sushko" userId="89056467-873f-4b5a-b074-e46cf5427433" providerId="ADAL" clId="{737BEDB9-F1D5-43B5-8625-EF7D51D7A709}" dt="2025-10-03T15:37:45.527" v="3146" actId="12788"/>
        <pc:sldMkLst>
          <pc:docMk/>
          <pc:sldMk cId="1397708566" sldId="2147481580"/>
        </pc:sldMkLst>
      </pc:sldChg>
      <pc:sldMasterChg chg="delSldLayout">
        <pc:chgData name="Iryna Sushko" userId="89056467-873f-4b5a-b074-e46cf5427433" providerId="ADAL" clId="{737BEDB9-F1D5-43B5-8625-EF7D51D7A709}" dt="2025-10-03T08:35:06.153" v="3002" actId="47"/>
        <pc:sldMasterMkLst>
          <pc:docMk/>
          <pc:sldMasterMk cId="2948929008" sldId="2147483648"/>
        </pc:sldMasterMkLst>
        <pc:sldLayoutChg chg="del">
          <pc:chgData name="Iryna Sushko" userId="89056467-873f-4b5a-b074-e46cf5427433" providerId="ADAL" clId="{737BEDB9-F1D5-43B5-8625-EF7D51D7A709}" dt="2025-10-03T08:35:06.153" v="3002" actId="47"/>
          <pc:sldLayoutMkLst>
            <pc:docMk/>
            <pc:sldMasterMk cId="2948929008" sldId="2147483648"/>
            <pc:sldLayoutMk cId="209129054" sldId="2147483677"/>
          </pc:sldLayoutMkLst>
        </pc:sldLayoutChg>
      </pc:sldMasterChg>
      <pc:sldMasterChg chg="delSldLayout">
        <pc:chgData name="Iryna Sushko" userId="89056467-873f-4b5a-b074-e46cf5427433" providerId="ADAL" clId="{737BEDB9-F1D5-43B5-8625-EF7D51D7A709}" dt="2025-10-03T07:53:32.428" v="2972" actId="47"/>
        <pc:sldMasterMkLst>
          <pc:docMk/>
          <pc:sldMasterMk cId="3413927771" sldId="2147483729"/>
        </pc:sldMasterMkLst>
        <pc:sldLayoutChg chg="del">
          <pc:chgData name="Iryna Sushko" userId="89056467-873f-4b5a-b074-e46cf5427433" providerId="ADAL" clId="{737BEDB9-F1D5-43B5-8625-EF7D51D7A709}" dt="2025-10-03T07:53:32.428" v="2972" actId="47"/>
          <pc:sldLayoutMkLst>
            <pc:docMk/>
            <pc:sldMasterMk cId="3413927771" sldId="2147483729"/>
            <pc:sldLayoutMk cId="2480116848" sldId="2147483757"/>
          </pc:sldLayoutMkLst>
        </pc:sldLayoutChg>
      </pc:sldMasterChg>
    </pc:docChg>
  </pc:docChgLst>
  <pc:docChgLst>
    <pc:chgData name="Solomiia Snihur" userId="c01b4c12-4619-41be-8dd6-ae95e4c328bc" providerId="ADAL" clId="{CA67E4A2-0B0E-475D-8814-58D9EACFFC45}"/>
    <pc:docChg chg="custSel addSld modSld">
      <pc:chgData name="Solomiia Snihur" userId="c01b4c12-4619-41be-8dd6-ae95e4c328bc" providerId="ADAL" clId="{CA67E4A2-0B0E-475D-8814-58D9EACFFC45}" dt="2025-05-22T09:33:11.502" v="81" actId="20577"/>
      <pc:docMkLst>
        <pc:docMk/>
      </pc:docMkLst>
      <pc:sldChg chg="modSp mod">
        <pc:chgData name="Solomiia Snihur" userId="c01b4c12-4619-41be-8dd6-ae95e4c328bc" providerId="ADAL" clId="{CA67E4A2-0B0E-475D-8814-58D9EACFFC45}" dt="2025-05-22T09:33:11.502" v="81" actId="20577"/>
        <pc:sldMkLst>
          <pc:docMk/>
          <pc:sldMk cId="1259552539" sldId="264"/>
        </pc:sldMkLst>
      </pc:sldChg>
      <pc:sldChg chg="addSp delSp modSp new mod modClrScheme chgLayout">
        <pc:chgData name="Solomiia Snihur" userId="c01b4c12-4619-41be-8dd6-ae95e4c328bc" providerId="ADAL" clId="{CA67E4A2-0B0E-475D-8814-58D9EACFFC45}" dt="2025-05-22T07:25:56.062" v="72" actId="20577"/>
        <pc:sldMkLst>
          <pc:docMk/>
          <pc:sldMk cId="37084096" sldId="269"/>
        </pc:sldMkLst>
      </pc:sldChg>
    </pc:docChg>
  </pc:docChgLst>
  <pc:docChgLst>
    <pc:chgData name="Solomiia Snihur" userId="c01b4c12-4619-41be-8dd6-ae95e4c328bc" providerId="ADAL" clId="{61898B94-8468-4950-9886-438363BCDCC5}"/>
    <pc:docChg chg="undo redo custSel addSld delSld modSld">
      <pc:chgData name="Solomiia Snihur" userId="c01b4c12-4619-41be-8dd6-ae95e4c328bc" providerId="ADAL" clId="{61898B94-8468-4950-9886-438363BCDCC5}" dt="2025-05-27T12:50:58.520" v="510" actId="1036"/>
      <pc:docMkLst>
        <pc:docMk/>
      </pc:docMkLst>
      <pc:sldChg chg="modSp mod">
        <pc:chgData name="Solomiia Snihur" userId="c01b4c12-4619-41be-8dd6-ae95e4c328bc" providerId="ADAL" clId="{61898B94-8468-4950-9886-438363BCDCC5}" dt="2025-05-27T12:16:25.783" v="451" actId="20577"/>
        <pc:sldMkLst>
          <pc:docMk/>
          <pc:sldMk cId="2337417473" sldId="256"/>
        </pc:sldMkLst>
      </pc:sldChg>
      <pc:sldChg chg="modSp mod">
        <pc:chgData name="Solomiia Snihur" userId="c01b4c12-4619-41be-8dd6-ae95e4c328bc" providerId="ADAL" clId="{61898B94-8468-4950-9886-438363BCDCC5}" dt="2025-05-27T07:31:32.344" v="352" actId="27636"/>
        <pc:sldMkLst>
          <pc:docMk/>
          <pc:sldMk cId="4001456586" sldId="266"/>
        </pc:sldMkLst>
      </pc:sldChg>
      <pc:sldChg chg="modSp mod">
        <pc:chgData name="Solomiia Snihur" userId="c01b4c12-4619-41be-8dd6-ae95e4c328bc" providerId="ADAL" clId="{61898B94-8468-4950-9886-438363BCDCC5}" dt="2025-05-27T12:50:58.520" v="510" actId="1036"/>
        <pc:sldMkLst>
          <pc:docMk/>
          <pc:sldMk cId="3620849811" sldId="268"/>
        </pc:sldMkLst>
      </pc:sldChg>
      <pc:sldChg chg="addSp delSp modSp add del mod">
        <pc:chgData name="Solomiia Snihur" userId="c01b4c12-4619-41be-8dd6-ae95e4c328bc" providerId="ADAL" clId="{61898B94-8468-4950-9886-438363BCDCC5}" dt="2025-05-27T07:18:50.064" v="268" actId="1076"/>
        <pc:sldMkLst>
          <pc:docMk/>
          <pc:sldMk cId="3178307877" sldId="272"/>
        </pc:sldMkLst>
      </pc:sldChg>
      <pc:sldChg chg="addSp modSp add del mod">
        <pc:chgData name="Solomiia Snihur" userId="c01b4c12-4619-41be-8dd6-ae95e4c328bc" providerId="ADAL" clId="{61898B94-8468-4950-9886-438363BCDCC5}" dt="2025-05-27T07:22:07.409" v="271" actId="27614"/>
        <pc:sldMkLst>
          <pc:docMk/>
          <pc:sldMk cId="2781106547" sldId="273"/>
        </pc:sldMkLst>
      </pc:sldChg>
      <pc:sldChg chg="addSp delSp modSp mod">
        <pc:chgData name="Solomiia Snihur" userId="c01b4c12-4619-41be-8dd6-ae95e4c328bc" providerId="ADAL" clId="{61898B94-8468-4950-9886-438363BCDCC5}" dt="2025-05-27T07:07:20.464" v="108" actId="931"/>
        <pc:sldMkLst>
          <pc:docMk/>
          <pc:sldMk cId="4058737874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F316-8F30-E941-95E0-0062371D75EC}" type="slidenum">
              <a:rPr kumimoji="0" lang="en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6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45B5-CB2F-04BA-3083-A7916EFBB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287F5-B166-9246-BFA9-365DF1206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FCDC1-E792-05AF-F30C-9EAB05276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75355-2275-DB5B-B0CC-41C5AAF04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2457-20FA-244E-8A6B-BE18FD06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3D631-E99B-5568-FC0E-E41DA2602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A6B7F-3089-DBF8-28A5-5FE0A88CE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CD127-C65A-0D53-4919-AAFA8CD88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0AB4-6324-EFCC-3ECD-D03E7FF0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21200-667F-F4CD-8ACB-DBC9C1533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5D959C-F8AA-91FF-EB9E-1E8035550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47A65-00B3-03D7-E913-0AEF1EE3A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4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6390A-9180-3666-6DDB-63BB3B02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890AE-39E0-6834-4B1D-09A6928CA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6571F-CF5F-A2FD-D38E-8FE270E92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FF83-B54A-1D3A-BA95-BE16DA3C1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6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426975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82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46763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3957101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1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4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99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7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5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0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160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08176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9694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5584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24570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09506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39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6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002853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3080508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422974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47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294793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0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1897513" y="852079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956984" y="465163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1897513" y="5448124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7304468" y="10266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2227180" y="137585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956984" y="5061208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7283249" y="556449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2227180" y="595692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3249" y="392449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468" y="846237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870" y="4292808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18870" y="864799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2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2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8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46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540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5329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0001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1110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9119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930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4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7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16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37870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6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651058"/>
            <a:ext cx="1583453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0539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6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00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8.sv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8.sv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1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jpeg"/><Relationship Id="rId5" Type="http://schemas.openxmlformats.org/officeDocument/2006/relationships/hyperlink" Target="https://developertools.tistory.com/entry/Open-Ai-Chat-GPT-4o-%EC%82%AC%EC%9A%A9%EB%B2%95-%EC%B5%9C%EC%8B%A0-%EC%9D%B8%EA%B3%B5%EC%A7%80%EB%8A%A5-%EC%96%B8%EC%96%B4-%EB%AA%A8%EB%8D%B8%EC%9D%98-%ED%8A%B9%EC%A7%95-%EB%B0%8F-%EC%B0%A8%EC%9D%B4%EC%A0%90-%EC%A0%95%EB%A6%AC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developertools.tistory.com/entry/Open-Ai-Chat-GPT-4o-%EC%82%AC%EC%9A%A9%EB%B2%95-%EC%B5%9C%EC%8B%A0-%EC%9D%B8%EA%B3%B5%EC%A7%80%EB%8A%A5-%EC%96%B8%EC%96%B4-%EB%AA%A8%EB%8D%B8%EC%9D%98-%ED%8A%B9%EC%A7%95-%EB%B0%8F-%EC%B0%A8%EC%9D%B4%EC%A0%90-%EC%A0%95%EB%A6%AC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8.sv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8.sv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8.sv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554351"/>
            <a:ext cx="8020878" cy="799489"/>
          </a:xfrm>
        </p:spPr>
        <p:txBody>
          <a:bodyPr>
            <a:normAutofit fontScale="85000" lnSpcReduction="10000"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Keeping your data clean, enriched, and flowing 24/7 with traceability, auditability, and user-controlled oversight at every step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1" y="4042119"/>
            <a:ext cx="13704227" cy="2358681"/>
          </a:xfrm>
        </p:spPr>
        <p:txBody>
          <a:bodyPr/>
          <a:lstStyle/>
          <a:p>
            <a:r>
              <a:rPr lang="en-GB" err="1"/>
              <a:t>CluedIn</a:t>
            </a:r>
            <a:r>
              <a:rPr lang="en-GB"/>
              <a:t> AI training:</a:t>
            </a:r>
            <a:br>
              <a:rPr lang="en-GB"/>
            </a:br>
            <a:r>
              <a:rPr lang="en-GB"/>
              <a:t>AI agents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D5859-571C-2CFA-6217-15AE90A5D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8640-0D68-02EF-5478-AA2CF2E5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43579"/>
            <a:ext cx="15773400" cy="1525182"/>
          </a:xfrm>
        </p:spPr>
        <p:txBody>
          <a:bodyPr>
            <a:normAutofit/>
          </a:bodyPr>
          <a:lstStyle/>
          <a:p>
            <a:r>
              <a:rPr lang="en-GB" sz="4800" b="1"/>
              <a:t>AI agent skills</a:t>
            </a:r>
            <a:endParaRPr lang="en-LT" sz="48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CBFE2-9FF1-E991-C0FD-C130B3CCD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10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087BEE-3302-66C2-E5BF-16238491700B}"/>
              </a:ext>
            </a:extLst>
          </p:cNvPr>
          <p:cNvSpPr/>
          <p:nvPr/>
        </p:nvSpPr>
        <p:spPr>
          <a:xfrm>
            <a:off x="1291440" y="4781987"/>
            <a:ext cx="5004867" cy="2025435"/>
          </a:xfrm>
          <a:prstGeom prst="roundRect">
            <a:avLst>
              <a:gd name="adj" fmla="val 59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CDCE"/>
              </a:solidFill>
              <a:latin typeface="Arial" panose="020B0604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0C4935-9639-1ECC-B3B5-5837CAB3BC8C}"/>
              </a:ext>
            </a:extLst>
          </p:cNvPr>
          <p:cNvSpPr/>
          <p:nvPr/>
        </p:nvSpPr>
        <p:spPr>
          <a:xfrm>
            <a:off x="11879528" y="4781987"/>
            <a:ext cx="5004867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3B1A71-28FE-9A05-4B1C-7F3D99BF0399}"/>
              </a:ext>
            </a:extLst>
          </p:cNvPr>
          <p:cNvSpPr/>
          <p:nvPr/>
        </p:nvSpPr>
        <p:spPr>
          <a:xfrm>
            <a:off x="6517171" y="4781987"/>
            <a:ext cx="5141429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848E7-8A22-833B-117B-AA87197214B7}"/>
              </a:ext>
            </a:extLst>
          </p:cNvPr>
          <p:cNvSpPr txBox="1"/>
          <p:nvPr/>
        </p:nvSpPr>
        <p:spPr>
          <a:xfrm>
            <a:off x="2838069" y="5339516"/>
            <a:ext cx="299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Look for duplicate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27097-8568-E8ED-E119-55D40FF127FB}"/>
              </a:ext>
            </a:extLst>
          </p:cNvPr>
          <p:cNvSpPr txBox="1"/>
          <p:nvPr/>
        </p:nvSpPr>
        <p:spPr>
          <a:xfrm>
            <a:off x="8265741" y="5339516"/>
            <a:ext cx="332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Fix data quality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6299-9C57-B747-30DD-78BB8277CE4D}"/>
              </a:ext>
            </a:extLst>
          </p:cNvPr>
          <p:cNvSpPr txBox="1"/>
          <p:nvPr/>
        </p:nvSpPr>
        <p:spPr>
          <a:xfrm>
            <a:off x="13365299" y="5339516"/>
            <a:ext cx="33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Suggest data quality rules</a:t>
            </a:r>
          </a:p>
        </p:txBody>
      </p:sp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62D6CB08-1C62-718C-AFEC-CE67B18B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79165" y="5314819"/>
            <a:ext cx="969975" cy="96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7ACCD-C741-CCE3-75C5-35B664CDAB87}"/>
              </a:ext>
            </a:extLst>
          </p:cNvPr>
          <p:cNvSpPr txBox="1"/>
          <p:nvPr/>
        </p:nvSpPr>
        <p:spPr>
          <a:xfrm>
            <a:off x="1257300" y="2091762"/>
            <a:ext cx="914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</a:rPr>
              <a:t>AI agents can perform a variety of tasks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(also called </a:t>
            </a:r>
            <a:r>
              <a:rPr lang="en-GB" i="1">
                <a:solidFill>
                  <a:srgbClr val="000000"/>
                </a:solidFill>
              </a:rPr>
              <a:t>skills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LT">
              <a:solidFill>
                <a:srgbClr val="000000"/>
              </a:solidFill>
            </a:endParaRPr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4F939C3B-D1F9-58D8-DFED-296F00C903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pic>
        <p:nvPicPr>
          <p:cNvPr id="4" name="Picture 31">
            <a:extLst>
              <a:ext uri="{FF2B5EF4-FFF2-40B4-BE49-F238E27FC236}">
                <a16:creationId xmlns:a16="http://schemas.microsoft.com/office/drawing/2014/main" id="{9E1C80FC-1EAB-028C-03E8-0977E2670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73663" y="5148296"/>
            <a:ext cx="1303020" cy="1303021"/>
          </a:xfrm>
          <a:prstGeom prst="rect">
            <a:avLst/>
          </a:prstGeom>
        </p:spPr>
      </p:pic>
      <p:pic>
        <p:nvPicPr>
          <p:cNvPr id="20" name="Picture 33">
            <a:extLst>
              <a:ext uri="{FF2B5EF4-FFF2-40B4-BE49-F238E27FC236}">
                <a16:creationId xmlns:a16="http://schemas.microsoft.com/office/drawing/2014/main" id="{6F4472B6-9EAD-B40C-673D-B21C487CA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71036" y="6513834"/>
            <a:ext cx="1303020" cy="13030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C6CD12-88BD-9911-EF34-72827FF5BD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97024" y="5148296"/>
            <a:ext cx="1303020" cy="13030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053DF1-257E-E870-1E84-8B9C526439BF}"/>
              </a:ext>
            </a:extLst>
          </p:cNvPr>
          <p:cNvSpPr txBox="1"/>
          <p:nvPr/>
        </p:nvSpPr>
        <p:spPr>
          <a:xfrm>
            <a:off x="10055701" y="7904903"/>
            <a:ext cx="682869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/>
              <a:t>Evaluate a data source and recommend potential data quality rules that can be applied to maintain standards over time</a:t>
            </a:r>
            <a:endParaRPr lang="en-LT" sz="2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BFA2C25-33A8-4A51-0A52-F3A253869627}"/>
              </a:ext>
            </a:extLst>
          </p:cNvPr>
          <p:cNvSpPr/>
          <p:nvPr/>
        </p:nvSpPr>
        <p:spPr>
          <a:xfrm rot="16200000">
            <a:off x="13228426" y="3992619"/>
            <a:ext cx="483244" cy="6828694"/>
          </a:xfrm>
          <a:prstGeom prst="rightBrace">
            <a:avLst>
              <a:gd name="adj1" fmla="val 7534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3F11-2277-6A04-97EB-9C348EB8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86AC-1CF0-5017-0092-951C7A64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43579"/>
            <a:ext cx="15773400" cy="1525182"/>
          </a:xfrm>
        </p:spPr>
        <p:txBody>
          <a:bodyPr>
            <a:normAutofit/>
          </a:bodyPr>
          <a:lstStyle/>
          <a:p>
            <a:r>
              <a:rPr lang="en-GB" sz="4800" b="1"/>
              <a:t>AI agent skills</a:t>
            </a:r>
            <a:endParaRPr lang="en-LT" sz="48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23716-83F5-E0DB-6348-7937E2AD7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11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378996-6908-7E7C-DC58-E8270F0CC262}"/>
              </a:ext>
            </a:extLst>
          </p:cNvPr>
          <p:cNvSpPr/>
          <p:nvPr/>
        </p:nvSpPr>
        <p:spPr>
          <a:xfrm>
            <a:off x="11879528" y="4781987"/>
            <a:ext cx="5004867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66DF51-AFA2-5D14-DD03-FE32DD09E6F7}"/>
              </a:ext>
            </a:extLst>
          </p:cNvPr>
          <p:cNvSpPr/>
          <p:nvPr/>
        </p:nvSpPr>
        <p:spPr>
          <a:xfrm>
            <a:off x="6517171" y="4781987"/>
            <a:ext cx="5141429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BB7D4-648C-B923-7790-F312BAA18CCC}"/>
              </a:ext>
            </a:extLst>
          </p:cNvPr>
          <p:cNvSpPr txBox="1"/>
          <p:nvPr/>
        </p:nvSpPr>
        <p:spPr>
          <a:xfrm>
            <a:off x="8265741" y="5339516"/>
            <a:ext cx="332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Fix data quality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0FFFE-7644-453F-6F31-8F1EF8E81DAE}"/>
              </a:ext>
            </a:extLst>
          </p:cNvPr>
          <p:cNvSpPr txBox="1"/>
          <p:nvPr/>
        </p:nvSpPr>
        <p:spPr>
          <a:xfrm>
            <a:off x="13365299" y="5339516"/>
            <a:ext cx="33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Suggest data quality rules</a:t>
            </a:r>
          </a:p>
        </p:txBody>
      </p:sp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61FF2BA2-3D0C-B378-F160-CC9A3800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79165" y="5314819"/>
            <a:ext cx="969975" cy="96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D4FCED-2A23-2F83-3B7F-3FC49B084BF4}"/>
              </a:ext>
            </a:extLst>
          </p:cNvPr>
          <p:cNvSpPr txBox="1"/>
          <p:nvPr/>
        </p:nvSpPr>
        <p:spPr>
          <a:xfrm>
            <a:off x="1257300" y="2091762"/>
            <a:ext cx="914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</a:rPr>
              <a:t>AI agents can perform a variety of tasks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(also called </a:t>
            </a:r>
            <a:r>
              <a:rPr lang="en-GB" i="1">
                <a:solidFill>
                  <a:srgbClr val="000000"/>
                </a:solidFill>
              </a:rPr>
              <a:t>skills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LT">
              <a:solidFill>
                <a:srgbClr val="000000"/>
              </a:solidFill>
            </a:endParaRPr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FBE463E3-93E6-8A63-F866-1BEFBD875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C06A34-5DAF-F863-4E33-12F767FE722B}"/>
              </a:ext>
            </a:extLst>
          </p:cNvPr>
          <p:cNvGrpSpPr/>
          <p:nvPr/>
        </p:nvGrpSpPr>
        <p:grpSpPr>
          <a:xfrm>
            <a:off x="1291440" y="4781987"/>
            <a:ext cx="5004867" cy="2025435"/>
            <a:chOff x="1291440" y="4781987"/>
            <a:chExt cx="5004867" cy="202543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8D75794-565B-C41E-04EC-C8018035E82A}"/>
                </a:ext>
              </a:extLst>
            </p:cNvPr>
            <p:cNvSpPr/>
            <p:nvPr/>
          </p:nvSpPr>
          <p:spPr>
            <a:xfrm>
              <a:off x="1291440" y="4781987"/>
              <a:ext cx="5004867" cy="2025435"/>
            </a:xfrm>
            <a:prstGeom prst="roundRect">
              <a:avLst>
                <a:gd name="adj" fmla="val 597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LT">
                <a:solidFill>
                  <a:srgbClr val="FFCDCE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B133DB-83BA-C150-7DB6-A469FEDACD41}"/>
                </a:ext>
              </a:extLst>
            </p:cNvPr>
            <p:cNvSpPr txBox="1"/>
            <p:nvPr/>
          </p:nvSpPr>
          <p:spPr>
            <a:xfrm>
              <a:off x="2838069" y="5339516"/>
              <a:ext cx="2990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GB">
                  <a:solidFill>
                    <a:srgbClr val="000000"/>
                  </a:solidFill>
                  <a:latin typeface="Arial" panose="020B0604020202020204"/>
                </a:rPr>
                <a:t>Look for duplicate records</a:t>
              </a:r>
            </a:p>
          </p:txBody>
        </p:sp>
        <p:pic>
          <p:nvPicPr>
            <p:cNvPr id="4" name="Picture 31">
              <a:extLst>
                <a:ext uri="{FF2B5EF4-FFF2-40B4-BE49-F238E27FC236}">
                  <a16:creationId xmlns:a16="http://schemas.microsoft.com/office/drawing/2014/main" id="{47A0D4A1-6DE3-E1AE-927B-29C1B91F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473663" y="5148296"/>
              <a:ext cx="1303020" cy="1303021"/>
            </a:xfrm>
            <a:prstGeom prst="rect">
              <a:avLst/>
            </a:prstGeom>
          </p:spPr>
        </p:pic>
      </p:grpSp>
      <p:pic>
        <p:nvPicPr>
          <p:cNvPr id="20" name="Picture 33">
            <a:extLst>
              <a:ext uri="{FF2B5EF4-FFF2-40B4-BE49-F238E27FC236}">
                <a16:creationId xmlns:a16="http://schemas.microsoft.com/office/drawing/2014/main" id="{F930815A-71F2-E851-F237-93E39EB74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71036" y="6513834"/>
            <a:ext cx="1303020" cy="13030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6EBA73-AE6A-512F-6C07-DB3D55DC5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97024" y="5148296"/>
            <a:ext cx="1303020" cy="1303020"/>
          </a:xfrm>
          <a:prstGeom prst="rect">
            <a:avLst/>
          </a:prstGeom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3B1E03BA-566A-932F-2E5A-9D1A8FC26D52}"/>
              </a:ext>
            </a:extLst>
          </p:cNvPr>
          <p:cNvSpPr/>
          <p:nvPr/>
        </p:nvSpPr>
        <p:spPr>
          <a:xfrm>
            <a:off x="1291439" y="7093659"/>
            <a:ext cx="15592955" cy="2025436"/>
          </a:xfrm>
          <a:prstGeom prst="roundRect">
            <a:avLst>
              <a:gd name="adj" fmla="val 59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CDCE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834CDF-6ADA-CFC5-085C-200BF8A995B9}"/>
              </a:ext>
            </a:extLst>
          </p:cNvPr>
          <p:cNvSpPr txBox="1"/>
          <p:nvPr/>
        </p:nvSpPr>
        <p:spPr>
          <a:xfrm>
            <a:off x="7236414" y="7852462"/>
            <a:ext cx="3668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And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64200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8105-2022-82F2-DA22-9049A133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BDCC03-5F93-598C-47C4-32E6785DA40B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C60E-B2E4-A28C-69CB-49AFF7DB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819275"/>
            <a:ext cx="792944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300" b="1"/>
              <a:t>Built-in AI agents</a:t>
            </a:r>
            <a:endParaRPr lang="en-US" sz="43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E0997A-EBF3-D748-B982-F8C5B171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520628"/>
            <a:ext cx="7861130" cy="4394772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err="1"/>
              <a:t>CluedIn</a:t>
            </a:r>
            <a:r>
              <a:rPr lang="en-GB"/>
              <a:t> provides </a:t>
            </a:r>
            <a:r>
              <a:rPr lang="en-GB">
                <a:highlight>
                  <a:srgbClr val="2EF2A2"/>
                </a:highlight>
              </a:rPr>
              <a:t>two built-in agents</a:t>
            </a:r>
            <a:r>
              <a:rPr lang="en-GB"/>
              <a:t>: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b="1">
                <a:highlight>
                  <a:srgbClr val="2EF2A2"/>
                </a:highlight>
              </a:rPr>
              <a:t>Data Steward</a:t>
            </a:r>
            <a:r>
              <a:rPr lang="en-US" b="1"/>
              <a:t> </a:t>
            </a:r>
            <a:r>
              <a:rPr lang="en-US"/>
              <a:t>– </a:t>
            </a:r>
            <a:r>
              <a:rPr lang="en-GB"/>
              <a:t>Ensures data quality, accuracy, and compliance. By default, this agent has the following tasks: fix data quality issues, look for duplicate records.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b="1">
                <a:highlight>
                  <a:srgbClr val="2EF2A2"/>
                </a:highlight>
              </a:rPr>
              <a:t>Data Architect</a:t>
            </a:r>
            <a:r>
              <a:rPr lang="en-US" b="1"/>
              <a:t> </a:t>
            </a:r>
            <a:r>
              <a:rPr lang="en-US"/>
              <a:t>– </a:t>
            </a:r>
            <a:r>
              <a:rPr lang="en-GB"/>
              <a:t>Designs and implements the technical blueprint for your organization's data infrastructure. It ensures that data is accessible, reliable, and secure. By default, this agent has the following task: suggest data quality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B9637-2ECC-DF04-337A-5349EF91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12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64094023-9895-8E36-8203-EBE330E554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7F7C9A-3A28-5996-7B17-537CFC825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46" y="3258203"/>
            <a:ext cx="12501121" cy="37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07BB6-52AC-BC78-DA60-3AE148B3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9A44859-C5E7-28C4-46A9-52DBBED70B91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8BC6F-02FD-70AD-0EBB-701F00F3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819275"/>
            <a:ext cx="792944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300" b="1"/>
              <a:t>Your data, your agents</a:t>
            </a:r>
            <a:endParaRPr lang="en-US" sz="43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E691B5-C806-00F2-21A5-EF37BC2F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520628"/>
            <a:ext cx="7861130" cy="4394772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/>
              <a:t>The real strength lies in</a:t>
            </a:r>
            <a:r>
              <a:rPr lang="en-GB"/>
              <a:t> customization—you can easily </a:t>
            </a:r>
            <a:r>
              <a:rPr lang="en-GB">
                <a:highlight>
                  <a:srgbClr val="2EF2A2"/>
                </a:highlight>
              </a:rPr>
              <a:t>create your own agents</a:t>
            </a:r>
            <a:r>
              <a:rPr lang="en-GB"/>
              <a:t> to keep up with your evolving data challenges.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3530F-3AD2-8A2C-4278-405D02BF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13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EF3FCADE-2883-3FFE-458C-F0E369281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46CB6-6ABE-586F-B304-ECF2078AB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7946" y="3258203"/>
            <a:ext cx="12501120" cy="37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1DEB-7BAF-D629-F78C-62E70A31B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550601-DCC6-CE9D-DE85-D6B90A5DA4FB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A991-5021-AD5C-3BE8-DE3BA65D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14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8955C28F-D297-1104-0763-4ECDD1AD2E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CFB07-D972-6993-7648-56A63CD89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7946" y="3258203"/>
            <a:ext cx="12501120" cy="37705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C4349B-107E-C13E-F7A8-B4652243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482700"/>
            <a:ext cx="792944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400" b="1"/>
              <a:t>Working with AI agents</a:t>
            </a:r>
            <a:endParaRPr lang="en-US" sz="4300" b="1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FB356B5-206E-9826-351E-3A49C29E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812" y="3571212"/>
            <a:ext cx="6502213" cy="4174293"/>
          </a:xfrm>
        </p:spPr>
        <p:txBody>
          <a:bodyPr>
            <a:normAutofit/>
          </a:bodyPr>
          <a:lstStyle/>
          <a:p>
            <a:pPr marL="0" indent="0" defTabSz="1371600">
              <a:buNone/>
            </a:pPr>
            <a:r>
              <a:rPr lang="en-GB" sz="2400" b="1">
                <a:solidFill>
                  <a:srgbClr val="000000">
                    <a:lumMod val="50000"/>
                  </a:srgbClr>
                </a:solidFill>
              </a:rPr>
              <a:t>Select an AI agent to use</a:t>
            </a:r>
          </a:p>
          <a:p>
            <a:pPr defTabSz="1371600"/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Use a built-in agent</a:t>
            </a:r>
          </a:p>
          <a:p>
            <a:pPr defTabSz="1371600">
              <a:spcBef>
                <a:spcPts val="0"/>
              </a:spcBef>
            </a:pP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Create a custom AI agent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3BC42F23-7615-67C3-43F8-1683E593B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D961931-5C23-0B1E-636B-968DF49E3D56}"/>
              </a:ext>
            </a:extLst>
          </p:cNvPr>
          <p:cNvSpPr/>
          <p:nvPr/>
        </p:nvSpPr>
        <p:spPr>
          <a:xfrm>
            <a:off x="686738" y="3652838"/>
            <a:ext cx="1100040" cy="356254"/>
          </a:xfrm>
          <a:prstGeom prst="rightArrow">
            <a:avLst>
              <a:gd name="adj1" fmla="val 100000"/>
              <a:gd name="adj2" fmla="val 39908"/>
            </a:avLst>
          </a:prstGeom>
          <a:solidFill>
            <a:srgbClr val="2EF2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2425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D681-2D2A-6B62-60AC-991424F96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76A7DE-A96D-78BD-220F-D38A00DF00FD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931A9-83BE-F280-FF0B-A7DF35E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1C9DC5-7D0A-9F5A-7E0A-12BF7960E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04" y="2849761"/>
            <a:ext cx="13081917" cy="458747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86698C0-8CD0-D236-29CA-7D924DE9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482700"/>
            <a:ext cx="792944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400" b="1"/>
              <a:t>Working with AI agents</a:t>
            </a:r>
            <a:endParaRPr lang="en-US" sz="4300" b="1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4CB7C5B9-D81A-40E2-4050-C99BAE9A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812" y="3571213"/>
            <a:ext cx="6502213" cy="1647090"/>
          </a:xfrm>
        </p:spPr>
        <p:txBody>
          <a:bodyPr>
            <a:normAutofit/>
          </a:bodyPr>
          <a:lstStyle/>
          <a:p>
            <a:pPr marL="0" indent="0" defTabSz="1371600">
              <a:buNone/>
            </a:pPr>
            <a:r>
              <a:rPr lang="en-GB" sz="2400" b="1">
                <a:solidFill>
                  <a:srgbClr val="000000">
                    <a:lumMod val="50000"/>
                  </a:srgbClr>
                </a:solidFill>
              </a:rPr>
              <a:t>Select an AI agent to use</a:t>
            </a: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472A76DA-05CC-A59E-9A17-1CE4DDCDD3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2F4ACD4C-2B67-91E3-13C1-3B53FC4CB2A6}"/>
              </a:ext>
            </a:extLst>
          </p:cNvPr>
          <p:cNvSpPr/>
          <p:nvPr/>
        </p:nvSpPr>
        <p:spPr>
          <a:xfrm>
            <a:off x="686738" y="3652838"/>
            <a:ext cx="1100040" cy="356254"/>
          </a:xfrm>
          <a:prstGeom prst="rightArrow">
            <a:avLst>
              <a:gd name="adj1" fmla="val 100000"/>
              <a:gd name="adj2" fmla="val 39908"/>
            </a:avLst>
          </a:prstGeom>
          <a:solidFill>
            <a:srgbClr val="2EF2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125EA06-763C-840D-08A7-4F6BBFBAD86B}"/>
              </a:ext>
            </a:extLst>
          </p:cNvPr>
          <p:cNvSpPr txBox="1">
            <a:spLocks/>
          </p:cNvSpPr>
          <p:nvPr/>
        </p:nvSpPr>
        <p:spPr>
          <a:xfrm>
            <a:off x="2079812" y="4330218"/>
            <a:ext cx="6502213" cy="447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17" indent="-342917" algn="l" defTabSz="1371669" rtl="0" eaLnBrk="1" latinLnBrk="0" hangingPunct="1">
              <a:lnSpc>
                <a:spcPts val="36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8751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14586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400420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86255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772089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924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757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591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buFont typeface="Arial" panose="020B0604020202020204" pitchFamily="34" charset="0"/>
              <a:buNone/>
            </a:pPr>
            <a:r>
              <a:rPr lang="en-GB" sz="2400" b="1">
                <a:solidFill>
                  <a:srgbClr val="000000">
                    <a:lumMod val="50000"/>
                  </a:srgbClr>
                </a:solidFill>
              </a:rPr>
              <a:t>Configure an AI agent job</a:t>
            </a:r>
            <a:endParaRPr lang="uk-UA" sz="2400" b="1">
              <a:solidFill>
                <a:srgbClr val="000000">
                  <a:lumMod val="50000"/>
                </a:srgbClr>
              </a:solidFill>
            </a:endParaRPr>
          </a:p>
          <a:p>
            <a:pPr marL="428625" indent="-428625" defTabSz="1371600">
              <a:spcBef>
                <a:spcPts val="1200"/>
              </a:spcBef>
              <a:buFont typeface="+mj-lt"/>
              <a:buAutoNum type="arabicPeriod"/>
            </a:pP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Create a job (a task to perform </a:t>
            </a:r>
            <a:br>
              <a:rPr lang="uk-UA" sz="2000">
                <a:solidFill>
                  <a:srgbClr val="000000">
                    <a:lumMod val="50000"/>
                  </a:srgbClr>
                </a:solidFill>
              </a:rPr>
            </a:b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over a subset of data)</a:t>
            </a:r>
          </a:p>
          <a:p>
            <a:pPr marL="428625" indent="-428625" defTabSz="1371600">
              <a:spcBef>
                <a:spcPts val="0"/>
              </a:spcBef>
              <a:buFont typeface="+mj-lt"/>
              <a:buAutoNum type="arabicPeriod"/>
            </a:pP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Select a data source</a:t>
            </a:r>
          </a:p>
          <a:p>
            <a:pPr marL="428625" indent="-428625" defTabSz="1371600">
              <a:spcBef>
                <a:spcPts val="0"/>
              </a:spcBef>
              <a:buFont typeface="+mj-lt"/>
              <a:buAutoNum type="arabicPeriod"/>
            </a:pP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Enter a prompt</a:t>
            </a:r>
          </a:p>
          <a:p>
            <a:pPr marL="428625" indent="-428625" defTabSz="1371600">
              <a:spcBef>
                <a:spcPts val="0"/>
              </a:spcBef>
              <a:buFont typeface="+mj-lt"/>
              <a:buAutoNum type="arabicPeriod"/>
            </a:pP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Test the job</a:t>
            </a:r>
          </a:p>
          <a:p>
            <a:pPr marL="428625" indent="-428625" defTabSz="1371600">
              <a:spcBef>
                <a:spcPts val="0"/>
              </a:spcBef>
              <a:buFont typeface="+mj-lt"/>
              <a:buAutoNum type="arabicPeriod"/>
            </a:pPr>
            <a:r>
              <a:rPr lang="en-GB" sz="2000">
                <a:solidFill>
                  <a:srgbClr val="000000">
                    <a:lumMod val="50000"/>
                  </a:srgbClr>
                </a:solidFill>
              </a:rPr>
              <a:t>Run the job</a:t>
            </a:r>
          </a:p>
          <a:p>
            <a:pPr marL="0" indent="0" defTabSz="1371600">
              <a:buFont typeface="Arial" panose="020B0604020202020204" pitchFamily="34" charset="0"/>
              <a:buNone/>
            </a:pPr>
            <a:endParaRPr lang="en-GB" sz="2400" b="1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471D69B-BA70-16DE-E37E-3AE5EC6FBD12}"/>
              </a:ext>
            </a:extLst>
          </p:cNvPr>
          <p:cNvSpPr/>
          <p:nvPr/>
        </p:nvSpPr>
        <p:spPr>
          <a:xfrm>
            <a:off x="686738" y="4411843"/>
            <a:ext cx="1100040" cy="356254"/>
          </a:xfrm>
          <a:prstGeom prst="rightArrow">
            <a:avLst>
              <a:gd name="adj1" fmla="val 100000"/>
              <a:gd name="adj2" fmla="val 39908"/>
            </a:avLst>
          </a:prstGeom>
          <a:solidFill>
            <a:srgbClr val="2EF2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512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EB2BB-4371-E7DF-D593-FF5CAF48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7ECFE2-8D3A-0616-0BD6-E7F76ECA04C3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37CAF-F0B2-8463-B4D4-36292CB0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482700"/>
            <a:ext cx="792944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400" b="1"/>
              <a:t>Working with AI agents</a:t>
            </a:r>
            <a:endParaRPr lang="en-US" sz="43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E0085-6629-6ACC-3287-2D431433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812" y="3571213"/>
            <a:ext cx="6502213" cy="1647090"/>
          </a:xfrm>
        </p:spPr>
        <p:txBody>
          <a:bodyPr>
            <a:normAutofit/>
          </a:bodyPr>
          <a:lstStyle/>
          <a:p>
            <a:pPr marL="0" indent="0" defTabSz="1371600">
              <a:buNone/>
            </a:pPr>
            <a:r>
              <a:rPr lang="en-GB" sz="2400" b="1">
                <a:solidFill>
                  <a:srgbClr val="000000">
                    <a:lumMod val="50000"/>
                  </a:srgbClr>
                </a:solidFill>
              </a:rPr>
              <a:t>Select an AI agent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66C9-4A8E-96BC-DB68-398AC10A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16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530D9E2C-B870-3FA4-EC37-3947ACDB0F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095FD57-C2A9-E242-D3E7-611A4BCD0542}"/>
              </a:ext>
            </a:extLst>
          </p:cNvPr>
          <p:cNvSpPr/>
          <p:nvPr/>
        </p:nvSpPr>
        <p:spPr>
          <a:xfrm>
            <a:off x="686738" y="3652838"/>
            <a:ext cx="1100040" cy="356254"/>
          </a:xfrm>
          <a:prstGeom prst="rightArrow">
            <a:avLst>
              <a:gd name="adj1" fmla="val 100000"/>
              <a:gd name="adj2" fmla="val 39908"/>
            </a:avLst>
          </a:prstGeom>
          <a:solidFill>
            <a:srgbClr val="2EF2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ABCD312-58F8-2FE1-2F60-26B405C70490}"/>
              </a:ext>
            </a:extLst>
          </p:cNvPr>
          <p:cNvSpPr txBox="1">
            <a:spLocks/>
          </p:cNvSpPr>
          <p:nvPr/>
        </p:nvSpPr>
        <p:spPr>
          <a:xfrm>
            <a:off x="2079812" y="4330218"/>
            <a:ext cx="6502213" cy="730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17" indent="-342917" algn="l" defTabSz="1371669" rtl="0" eaLnBrk="1" latinLnBrk="0" hangingPunct="1">
              <a:lnSpc>
                <a:spcPts val="36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8751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14586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400420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86255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772089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924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757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591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buFont typeface="Arial" panose="020B0604020202020204" pitchFamily="34" charset="0"/>
              <a:buNone/>
            </a:pPr>
            <a:r>
              <a:rPr lang="en-GB" sz="2400" b="1">
                <a:solidFill>
                  <a:srgbClr val="000000">
                    <a:lumMod val="50000"/>
                  </a:srgbClr>
                </a:solidFill>
              </a:rPr>
              <a:t>Configure an AI agent job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0C51D2D-8CE7-4DF6-E971-1DB4F9C84CAF}"/>
              </a:ext>
            </a:extLst>
          </p:cNvPr>
          <p:cNvSpPr/>
          <p:nvPr/>
        </p:nvSpPr>
        <p:spPr>
          <a:xfrm>
            <a:off x="686738" y="4411843"/>
            <a:ext cx="1100040" cy="356254"/>
          </a:xfrm>
          <a:prstGeom prst="rightArrow">
            <a:avLst>
              <a:gd name="adj1" fmla="val 100000"/>
              <a:gd name="adj2" fmla="val 39908"/>
            </a:avLst>
          </a:prstGeom>
          <a:solidFill>
            <a:srgbClr val="2EF2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8A6037A-918F-BEAA-6A85-708596B3DFBC}"/>
              </a:ext>
            </a:extLst>
          </p:cNvPr>
          <p:cNvSpPr txBox="1">
            <a:spLocks/>
          </p:cNvSpPr>
          <p:nvPr/>
        </p:nvSpPr>
        <p:spPr>
          <a:xfrm>
            <a:off x="2064102" y="5124967"/>
            <a:ext cx="6502213" cy="441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17" indent="-342917" algn="l" defTabSz="1371669" rtl="0" eaLnBrk="1" latinLnBrk="0" hangingPunct="1">
              <a:lnSpc>
                <a:spcPts val="36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8751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14586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400420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86255" indent="-342917" algn="l" defTabSz="1371669" rtl="0" eaLnBrk="1" latinLnBrk="0" hangingPunct="1">
              <a:lnSpc>
                <a:spcPts val="36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772089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924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757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591" indent="-342917" algn="l" defTabSz="137166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buNone/>
            </a:pPr>
            <a:r>
              <a:rPr lang="en-GB" sz="2400" b="1">
                <a:solidFill>
                  <a:srgbClr val="000000">
                    <a:lumMod val="50000"/>
                  </a:srgbClr>
                </a:solidFill>
              </a:rPr>
              <a:t>Review AI agent suggestions</a:t>
            </a:r>
          </a:p>
          <a:p>
            <a:pPr marL="428625" indent="-428625" defTabSz="1371600">
              <a:spcBef>
                <a:spcPts val="1800"/>
              </a:spcBef>
            </a:pPr>
            <a:r>
              <a:rPr lang="en-US" sz="2000"/>
              <a:t>Review is not required for the “Find duplicates” skill</a:t>
            </a:r>
          </a:p>
          <a:p>
            <a:pPr marL="428625" indent="-428625" defTabSz="1371600">
              <a:spcBef>
                <a:spcPts val="0"/>
              </a:spcBef>
            </a:pPr>
            <a:r>
              <a:rPr lang="en-GB" sz="2000"/>
              <a:t>Administrator can enable the automatic approval </a:t>
            </a:r>
            <a:br>
              <a:rPr lang="en-GB" sz="2000"/>
            </a:br>
            <a:r>
              <a:rPr lang="en-GB" sz="2000"/>
              <a:t>of AI agent suggestions</a:t>
            </a:r>
            <a:endParaRPr lang="en-GB" sz="2000">
              <a:solidFill>
                <a:srgbClr val="000000">
                  <a:lumMod val="50000"/>
                </a:srgbClr>
              </a:solidFill>
            </a:endParaRPr>
          </a:p>
          <a:p>
            <a:pPr marL="0" indent="0" defTabSz="1371600">
              <a:buNone/>
            </a:pPr>
            <a:endParaRPr lang="en-GB" sz="240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5BDC9B-F7FC-024F-7AB8-5E1C1A1F20B4}"/>
              </a:ext>
            </a:extLst>
          </p:cNvPr>
          <p:cNvSpPr/>
          <p:nvPr/>
        </p:nvSpPr>
        <p:spPr>
          <a:xfrm>
            <a:off x="671028" y="5206593"/>
            <a:ext cx="1100040" cy="356254"/>
          </a:xfrm>
          <a:prstGeom prst="rightArrow">
            <a:avLst>
              <a:gd name="adj1" fmla="val 100000"/>
              <a:gd name="adj2" fmla="val 39908"/>
            </a:avLst>
          </a:prstGeom>
          <a:solidFill>
            <a:srgbClr val="2EF2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92D121-A996-CC6A-F76A-EE6DDC584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13" y="2887222"/>
            <a:ext cx="14448694" cy="45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oman smiling and using laptop">
            <a:extLst>
              <a:ext uri="{FF2B5EF4-FFF2-40B4-BE49-F238E27FC236}">
                <a16:creationId xmlns:a16="http://schemas.microsoft.com/office/drawing/2014/main" id="{EEB7897D-C759-8121-071A-AF23C585C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11911"/>
          <a:stretch/>
        </p:blipFill>
        <p:spPr>
          <a:xfrm flipH="1">
            <a:off x="-1" y="0"/>
            <a:ext cx="9420509" cy="10287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51D9F7-6C61-284C-7A22-6841DF2913D3}"/>
              </a:ext>
            </a:extLst>
          </p:cNvPr>
          <p:cNvSpPr/>
          <p:nvPr/>
        </p:nvSpPr>
        <p:spPr>
          <a:xfrm>
            <a:off x="1" y="408786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8A176-0526-1F32-BF73-C638919D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17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0D4ECC-C276-D395-A7D3-F745D49693E8}"/>
              </a:ext>
            </a:extLst>
          </p:cNvPr>
          <p:cNvGrpSpPr/>
          <p:nvPr/>
        </p:nvGrpSpPr>
        <p:grpSpPr>
          <a:xfrm>
            <a:off x="8398952" y="9067527"/>
            <a:ext cx="1275441" cy="1244154"/>
            <a:chOff x="5599301" y="6045018"/>
            <a:chExt cx="850294" cy="8294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80D1C-096F-55E7-C971-AAADEF81F16C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ED722-2E1C-6C95-9526-653D36C7E06A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3" name="Graphic 12" descr="Caret Up with solid fill">
                <a:extLst>
                  <a:ext uri="{FF2B5EF4-FFF2-40B4-BE49-F238E27FC236}">
                    <a16:creationId xmlns:a16="http://schemas.microsoft.com/office/drawing/2014/main" id="{7FA08C0B-F957-5F7C-899E-42BA8740C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960864-E44E-5CD3-67D8-CEA8D2BC517C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1136E38-EC78-D7A6-911A-0019C68BA618}"/>
              </a:ext>
            </a:extLst>
          </p:cNvPr>
          <p:cNvSpPr txBox="1">
            <a:spLocks/>
          </p:cNvSpPr>
          <p:nvPr/>
        </p:nvSpPr>
        <p:spPr>
          <a:xfrm>
            <a:off x="1081151" y="6671199"/>
            <a:ext cx="5334122" cy="246620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</a:rPr>
              <a:t>Best practices for using AI agents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2802DCB4-422D-E9E2-49A1-CDD90964DEEF}"/>
              </a:ext>
            </a:extLst>
          </p:cNvPr>
          <p:cNvSpPr/>
          <p:nvPr/>
        </p:nvSpPr>
        <p:spPr>
          <a:xfrm>
            <a:off x="8398951" y="1392190"/>
            <a:ext cx="8631749" cy="1299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34473-EDEC-D5B0-6685-BE67D126137E}"/>
              </a:ext>
            </a:extLst>
          </p:cNvPr>
          <p:cNvSpPr txBox="1"/>
          <p:nvPr/>
        </p:nvSpPr>
        <p:spPr>
          <a:xfrm>
            <a:off x="10015973" y="1640441"/>
            <a:ext cx="6835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ighlight>
                  <a:srgbClr val="2EF2A2"/>
                </a:highlight>
              </a:rPr>
              <a:t>Start with smaller test runs</a:t>
            </a:r>
            <a:r>
              <a:rPr lang="en-GB" sz="2400"/>
              <a:t> to validate </a:t>
            </a:r>
            <a:br>
              <a:rPr lang="en-GB" sz="2400"/>
            </a:br>
            <a:r>
              <a:rPr lang="en-GB" sz="2400"/>
              <a:t>AI agent suggestions</a:t>
            </a:r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FE046A-E378-2350-B6EA-CB59C9B9D9C8}"/>
              </a:ext>
            </a:extLst>
          </p:cNvPr>
          <p:cNvSpPr txBox="1"/>
          <p:nvPr/>
        </p:nvSpPr>
        <p:spPr>
          <a:xfrm>
            <a:off x="8787461" y="164927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800" b="1"/>
              <a:t>01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C3149439-D1ED-E2CC-DA4F-AA08AAD595CE}"/>
              </a:ext>
            </a:extLst>
          </p:cNvPr>
          <p:cNvSpPr/>
          <p:nvPr/>
        </p:nvSpPr>
        <p:spPr>
          <a:xfrm>
            <a:off x="8398951" y="3263003"/>
            <a:ext cx="8631749" cy="1299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39A9F-7D39-E752-ADC8-0769385297A8}"/>
              </a:ext>
            </a:extLst>
          </p:cNvPr>
          <p:cNvSpPr txBox="1"/>
          <p:nvPr/>
        </p:nvSpPr>
        <p:spPr>
          <a:xfrm>
            <a:off x="10015973" y="3511254"/>
            <a:ext cx="6835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ighlight>
                  <a:srgbClr val="2EF2A2"/>
                </a:highlight>
              </a:rPr>
              <a:t>Review high-impact changes</a:t>
            </a:r>
            <a:r>
              <a:rPr lang="en-GB" sz="2400"/>
              <a:t> before applying at scale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49813-D543-9F02-EDC6-7CD9C5AEB239}"/>
              </a:ext>
            </a:extLst>
          </p:cNvPr>
          <p:cNvSpPr txBox="1"/>
          <p:nvPr/>
        </p:nvSpPr>
        <p:spPr>
          <a:xfrm>
            <a:off x="8787461" y="352008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800" b="1"/>
              <a:t>0</a:t>
            </a:r>
            <a:r>
              <a:rPr lang="en-US" sz="4800" b="1"/>
              <a:t>2</a:t>
            </a:r>
            <a:endParaRPr lang="en-LT" sz="4800" b="1"/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8107C28C-11B1-8939-A916-8E9F85417DD5}"/>
              </a:ext>
            </a:extLst>
          </p:cNvPr>
          <p:cNvSpPr/>
          <p:nvPr/>
        </p:nvSpPr>
        <p:spPr>
          <a:xfrm>
            <a:off x="8398951" y="5143535"/>
            <a:ext cx="8631749" cy="1299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71795-B92D-330C-5BB4-A0A240C9F1B6}"/>
              </a:ext>
            </a:extLst>
          </p:cNvPr>
          <p:cNvSpPr txBox="1"/>
          <p:nvPr/>
        </p:nvSpPr>
        <p:spPr>
          <a:xfrm>
            <a:off x="10015973" y="5391786"/>
            <a:ext cx="6835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Combine AI agents with </a:t>
            </a:r>
            <a:r>
              <a:rPr lang="en-US" sz="2400">
                <a:highlight>
                  <a:srgbClr val="2EF2A2"/>
                </a:highlight>
              </a:rPr>
              <a:t>Copilot and AI Enricher</a:t>
            </a:r>
            <a:r>
              <a:rPr lang="en-US" sz="2400"/>
              <a:t> for even better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B0313-8AC7-9C3A-3068-61F30C166790}"/>
              </a:ext>
            </a:extLst>
          </p:cNvPr>
          <p:cNvSpPr txBox="1"/>
          <p:nvPr/>
        </p:nvSpPr>
        <p:spPr>
          <a:xfrm>
            <a:off x="8787461" y="540062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800" b="1"/>
              <a:t>0</a:t>
            </a:r>
            <a:r>
              <a:rPr lang="en-US" sz="4800" b="1"/>
              <a:t>3</a:t>
            </a:r>
            <a:endParaRPr lang="en-LT" sz="4800" b="1"/>
          </a:p>
        </p:txBody>
      </p:sp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CF82D16B-1E35-2787-55B0-AB1FE93A27D3}"/>
              </a:ext>
            </a:extLst>
          </p:cNvPr>
          <p:cNvSpPr/>
          <p:nvPr/>
        </p:nvSpPr>
        <p:spPr>
          <a:xfrm>
            <a:off x="8398951" y="7016855"/>
            <a:ext cx="8631749" cy="1299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D42C46-535F-13F5-F288-8DE0E6009BDD}"/>
              </a:ext>
            </a:extLst>
          </p:cNvPr>
          <p:cNvSpPr txBox="1"/>
          <p:nvPr/>
        </p:nvSpPr>
        <p:spPr>
          <a:xfrm>
            <a:off x="10015973" y="7435522"/>
            <a:ext cx="6835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ighlight>
                  <a:srgbClr val="2EF2A2"/>
                </a:highlight>
              </a:rPr>
              <a:t>Experiment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9E0F9-30F8-96DD-3509-36A3DB31AB3D}"/>
              </a:ext>
            </a:extLst>
          </p:cNvPr>
          <p:cNvSpPr txBox="1"/>
          <p:nvPr/>
        </p:nvSpPr>
        <p:spPr>
          <a:xfrm>
            <a:off x="8787461" y="727394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800" b="1"/>
              <a:t>0</a:t>
            </a:r>
            <a:r>
              <a:rPr lang="en-US" sz="4800" b="1"/>
              <a:t>4</a:t>
            </a:r>
            <a:endParaRPr lang="en-LT" sz="4800" b="1"/>
          </a:p>
        </p:txBody>
      </p:sp>
    </p:spTree>
    <p:extLst>
      <p:ext uri="{BB962C8B-B14F-4D97-AF65-F5344CB8AC3E}">
        <p14:creationId xmlns:p14="http://schemas.microsoft.com/office/powerpoint/2010/main" val="243335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5D4183-FF07-30B9-3613-91611171D914}"/>
              </a:ext>
            </a:extLst>
          </p:cNvPr>
          <p:cNvSpPr/>
          <p:nvPr/>
        </p:nvSpPr>
        <p:spPr>
          <a:xfrm>
            <a:off x="0" y="-12946"/>
            <a:ext cx="9425530" cy="1032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1919-7EC5-DB7D-4367-BEFEE65F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5"/>
          <a:stretch>
            <a:fillRect/>
          </a:stretch>
        </p:blipFill>
        <p:spPr>
          <a:xfrm>
            <a:off x="0" y="0"/>
            <a:ext cx="9425530" cy="10302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30585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975" y="9067527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693339"/>
            <a:ext cx="6398613" cy="103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Learn more about AI agents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876925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>
                <a:highlight>
                  <a:srgbClr val="2EF2A2"/>
                </a:highlight>
              </a:rPr>
              <a:t>Next session:</a:t>
            </a:r>
            <a:r>
              <a:rPr lang="en-GB" sz="3000" b="1"/>
              <a:t> </a:t>
            </a:r>
            <a:r>
              <a:rPr lang="en-US" sz="3000"/>
              <a:t>Demo of using AI agents in practice.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E6791A-B308-F4BE-F2BD-B812B41CB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165" y="4414838"/>
            <a:ext cx="3202782" cy="14573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/>
              <a:t>Training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DE0887-A079-7983-59C7-455971BC0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4661" y="1631576"/>
            <a:ext cx="2355980" cy="2633757"/>
          </a:xfrm>
        </p:spPr>
        <p:txBody>
          <a:bodyPr>
            <a:normAutofit/>
          </a:bodyPr>
          <a:lstStyle/>
          <a:p>
            <a:r>
              <a:rPr lang="en-GB"/>
              <a:t>Explore the concept of AI agents in </a:t>
            </a:r>
            <a:r>
              <a:rPr lang="en-GB" err="1"/>
              <a:t>CluedIn</a:t>
            </a:r>
            <a:endParaRPr lang="en-L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C28F4F-C444-9024-FB80-9F1F3B3F0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5880" y="6169454"/>
            <a:ext cx="2355980" cy="2633757"/>
          </a:xfrm>
        </p:spPr>
        <p:txBody>
          <a:bodyPr>
            <a:normAutofit/>
          </a:bodyPr>
          <a:lstStyle/>
          <a:p>
            <a:r>
              <a:rPr lang="en-US"/>
              <a:t>Walk through the process of working with AI agents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149493-2CFE-2835-7075-18EC0A537D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3526" y="2392283"/>
            <a:ext cx="2355980" cy="2633757"/>
          </a:xfrm>
        </p:spPr>
        <p:txBody>
          <a:bodyPr>
            <a:normAutofit/>
          </a:bodyPr>
          <a:lstStyle/>
          <a:p>
            <a:r>
              <a:rPr lang="en-GB"/>
              <a:t>Learn about typical tasks AI agents can perform</a:t>
            </a:r>
            <a:endParaRPr lang="en-US"/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1458B5-F4EE-28A8-CC8B-2219DC0F6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93525" y="6747467"/>
            <a:ext cx="2825015" cy="2633757"/>
          </a:xfrm>
        </p:spPr>
        <p:txBody>
          <a:bodyPr>
            <a:normAutofit/>
          </a:bodyPr>
          <a:lstStyle/>
          <a:p>
            <a:r>
              <a:rPr lang="en-US"/>
              <a:t>Discover the recommended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17270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8BD1-63A2-C750-7BF2-E37A0FAE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303505-9EE1-284D-69A4-2639A957CD9D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3EF16-A7A4-1C79-56E3-BA9F4D68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800" b="1"/>
              <a:t>AI agents in </a:t>
            </a:r>
            <a:r>
              <a:rPr lang="en-GB" sz="4800" b="1" err="1"/>
              <a:t>CluedIn</a:t>
            </a:r>
            <a:endParaRPr lang="en-US" sz="48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497245-0CD1-9C24-5ED7-FC655A1F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770718"/>
            <a:ext cx="7861130" cy="270135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/>
              <a:t>The </a:t>
            </a:r>
            <a:r>
              <a:rPr lang="en-GB" b="1"/>
              <a:t>AI Agents </a:t>
            </a:r>
            <a:r>
              <a:rPr lang="en-GB"/>
              <a:t>module in </a:t>
            </a:r>
            <a:r>
              <a:rPr lang="en-GB" err="1"/>
              <a:t>CluedIn</a:t>
            </a:r>
            <a:r>
              <a:rPr lang="en-GB"/>
              <a:t> is a </a:t>
            </a:r>
            <a:r>
              <a:rPr lang="en-GB" sz="2000">
                <a:highlight>
                  <a:srgbClr val="2EF2A2"/>
                </a:highlight>
              </a:rPr>
              <a:t>smart automation component that uses artificial intelligence</a:t>
            </a:r>
            <a:r>
              <a:rPr lang="en-GB" sz="2000"/>
              <a:t> </a:t>
            </a:r>
            <a:r>
              <a:rPr lang="en-GB"/>
              <a:t>to assist with key data management tasks.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/>
              <a:t>This enables you to </a:t>
            </a:r>
            <a:r>
              <a:rPr lang="en-GB" sz="2000">
                <a:highlight>
                  <a:srgbClr val="2EF2A2"/>
                </a:highlight>
              </a:rPr>
              <a:t>focus on strategic decisions</a:t>
            </a:r>
            <a:r>
              <a:rPr lang="en-GB" sz="2000"/>
              <a:t> </a:t>
            </a:r>
            <a:r>
              <a:rPr lang="en-GB"/>
              <a:t>rather than repetitive tasks, while ensuring higher data consistency and reliability.</a:t>
            </a:r>
            <a:endParaRPr lang="en-US" sz="2700">
              <a:solidFill>
                <a:schemeClr val="tx1"/>
              </a:solidFill>
              <a:highlight>
                <a:srgbClr val="2EF2A2"/>
              </a:highlight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A03F-1A0A-43DC-3C1A-BDB4E243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A471A38E-D9C2-96C2-2CC3-C76254DCB3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8FA78C-B295-D1BC-8C73-7B37AE2F9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37" y="3089169"/>
            <a:ext cx="8293526" cy="41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611A92-7CCF-C373-64FD-E89D822439A7}"/>
              </a:ext>
            </a:extLst>
          </p:cNvPr>
          <p:cNvGrpSpPr/>
          <p:nvPr/>
        </p:nvGrpSpPr>
        <p:grpSpPr>
          <a:xfrm>
            <a:off x="2219738" y="1292459"/>
            <a:ext cx="3506020" cy="1005389"/>
            <a:chOff x="853105" y="805496"/>
            <a:chExt cx="5709706" cy="16373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7D7DCB-1ACF-8E18-4EBB-82B0A046A266}"/>
                </a:ext>
              </a:extLst>
            </p:cNvPr>
            <p:cNvGrpSpPr/>
            <p:nvPr/>
          </p:nvGrpSpPr>
          <p:grpSpPr>
            <a:xfrm>
              <a:off x="2019044" y="1544036"/>
              <a:ext cx="4543767" cy="898786"/>
              <a:chOff x="2019044" y="1224585"/>
              <a:chExt cx="4543767" cy="898786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50DFB79-2DE0-A071-CFDA-5EA9C1AC8772}"/>
                  </a:ext>
                </a:extLst>
              </p:cNvPr>
              <p:cNvSpPr/>
              <p:nvPr/>
            </p:nvSpPr>
            <p:spPr>
              <a:xfrm>
                <a:off x="2019044" y="1224585"/>
                <a:ext cx="4543767" cy="8987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64184" dist="120866" dir="5400000" algn="t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LT" sz="1575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5CF440-8A54-2907-897C-FE9306C072B4}"/>
                  </a:ext>
                </a:extLst>
              </p:cNvPr>
              <p:cNvSpPr/>
              <p:nvPr/>
            </p:nvSpPr>
            <p:spPr>
              <a:xfrm>
                <a:off x="2019044" y="1224585"/>
                <a:ext cx="270024" cy="285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LT" sz="1575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CC2B9C-16CA-D8E0-F8F8-923E97B5D6B5}"/>
                </a:ext>
              </a:extLst>
            </p:cNvPr>
            <p:cNvGrpSpPr/>
            <p:nvPr/>
          </p:nvGrpSpPr>
          <p:grpSpPr>
            <a:xfrm>
              <a:off x="853105" y="805496"/>
              <a:ext cx="1023642" cy="1023637"/>
              <a:chOff x="853105" y="353079"/>
              <a:chExt cx="1023642" cy="10236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318EE23-41CA-FFC5-5083-E4258D0BD339}"/>
                  </a:ext>
                </a:extLst>
              </p:cNvPr>
              <p:cNvSpPr/>
              <p:nvPr/>
            </p:nvSpPr>
            <p:spPr>
              <a:xfrm>
                <a:off x="853105" y="353079"/>
                <a:ext cx="1023642" cy="102363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LT" sz="1575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6DB21AA8-AAFA-163C-FB91-8FE71EE05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3061" b="3061"/>
              <a:stretch/>
            </p:blipFill>
            <p:spPr>
              <a:xfrm>
                <a:off x="1047319" y="556334"/>
                <a:ext cx="627537" cy="58911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6C8D13-35C1-D8D2-A1F9-344FD345E7D4}"/>
                </a:ext>
              </a:extLst>
            </p:cNvPr>
            <p:cNvSpPr txBox="1"/>
            <p:nvPr/>
          </p:nvSpPr>
          <p:spPr>
            <a:xfrm>
              <a:off x="2335640" y="1660363"/>
              <a:ext cx="3874594" cy="56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LT" sz="1650">
                  <a:solidFill>
                    <a:srgbClr val="000000"/>
                  </a:solidFill>
                  <a:latin typeface="Arial" panose="020B0604020202020204"/>
                </a:rPr>
                <a:t>Hi, how can I help you?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EE744B8-CCA4-4151-41A6-225791FDD3E9}"/>
              </a:ext>
            </a:extLst>
          </p:cNvPr>
          <p:cNvSpPr txBox="1"/>
          <p:nvPr/>
        </p:nvSpPr>
        <p:spPr>
          <a:xfrm>
            <a:off x="5771923" y="7058787"/>
            <a:ext cx="6744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/>
            <a:r>
              <a:rPr lang="en-GB">
                <a:solidFill>
                  <a:srgbClr val="FFFFFF">
                    <a:lumMod val="95000"/>
                  </a:srgbClr>
                </a:solidFill>
                <a:latin typeface="Arial" panose="020B0604020202020204"/>
              </a:rPr>
              <a:t>Mapping, fixing, and governing data is now</a:t>
            </a:r>
          </a:p>
          <a:p>
            <a:pPr algn="ctr" defTabSz="1371600"/>
            <a:r>
              <a:rPr lang="en-GB">
                <a:solidFill>
                  <a:srgbClr val="FFFFFF">
                    <a:lumMod val="95000"/>
                  </a:srgbClr>
                </a:solidFill>
                <a:latin typeface="Arial" panose="020B0604020202020204"/>
              </a:rPr>
              <a:t>as simple as asking — 24/7, in real time</a:t>
            </a:r>
            <a:endParaRPr lang="en-LT">
              <a:solidFill>
                <a:srgbClr val="FFFFFF">
                  <a:lumMod val="95000"/>
                </a:srgbClr>
              </a:solidFill>
              <a:latin typeface="Arial" panose="020B0604020202020204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E8D3F57-A107-7FD8-431E-DA3554E28172}"/>
              </a:ext>
            </a:extLst>
          </p:cNvPr>
          <p:cNvSpPr/>
          <p:nvPr/>
        </p:nvSpPr>
        <p:spPr>
          <a:xfrm>
            <a:off x="1120224" y="4489017"/>
            <a:ext cx="1344684" cy="1308966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D31485-B265-D4E9-A1F3-1D2216554F9D}"/>
              </a:ext>
            </a:extLst>
          </p:cNvPr>
          <p:cNvSpPr/>
          <p:nvPr/>
        </p:nvSpPr>
        <p:spPr>
          <a:xfrm>
            <a:off x="14568280" y="7223416"/>
            <a:ext cx="1653665" cy="1609739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BBB2897-A589-3E27-0C71-BA77136E170C}"/>
              </a:ext>
            </a:extLst>
          </p:cNvPr>
          <p:cNvSpPr/>
          <p:nvPr/>
        </p:nvSpPr>
        <p:spPr>
          <a:xfrm>
            <a:off x="4814888" y="5500360"/>
            <a:ext cx="8629650" cy="11259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497B8-6F06-07E6-3255-C860C937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097" y="2495954"/>
            <a:ext cx="9363807" cy="3004406"/>
          </a:xfrm>
        </p:spPr>
        <p:txBody>
          <a:bodyPr>
            <a:normAutofit/>
          </a:bodyPr>
          <a:lstStyle/>
          <a:p>
            <a:pPr algn="ctr"/>
            <a:r>
              <a:rPr lang="en-GB" sz="8100" b="1">
                <a:solidFill>
                  <a:schemeClr val="bg1"/>
                </a:solidFill>
              </a:rPr>
              <a:t>Agentic Data Management with</a:t>
            </a:r>
            <a:endParaRPr lang="en-LT" sz="8100" b="1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959FDA-6C7A-A651-02F0-BA43BBC85B6A}"/>
              </a:ext>
            </a:extLst>
          </p:cNvPr>
          <p:cNvSpPr txBox="1">
            <a:spLocks/>
          </p:cNvSpPr>
          <p:nvPr/>
        </p:nvSpPr>
        <p:spPr>
          <a:xfrm>
            <a:off x="4462097" y="5656798"/>
            <a:ext cx="9363807" cy="969497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GB" sz="8100" b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AI Agents and Copilot</a:t>
            </a:r>
            <a:endParaRPr lang="en-LT" sz="8100" b="1">
              <a:solidFill>
                <a:srgbClr val="000000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6AAB064E-6438-B2C5-AE3E-FAD2D272F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1149" y="4522083"/>
            <a:ext cx="1242834" cy="1242834"/>
          </a:xfrm>
          <a:prstGeom prst="rect">
            <a:avLst/>
          </a:prstGeom>
        </p:spPr>
      </p:pic>
      <p:pic>
        <p:nvPicPr>
          <p:cNvPr id="1026" name="Picture 2" descr="Azure Icons - Download the Azure OpenAI latest icon in SVG and PNG format.">
            <a:extLst>
              <a:ext uri="{FF2B5EF4-FFF2-40B4-BE49-F238E27FC236}">
                <a16:creationId xmlns:a16="http://schemas.microsoft.com/office/drawing/2014/main" id="{84540828-5FD7-B7C3-B5AC-22676B75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174" y="7596347"/>
            <a:ext cx="863874" cy="8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693D51C8-EBAB-9761-8DD4-E6B428FD06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3116" y="9137860"/>
            <a:ext cx="1116623" cy="356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3B2B6B-371F-59CC-80A5-12210F435A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66487" y="3690963"/>
            <a:ext cx="1809396" cy="1809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97E8DF-A052-E581-0F65-A77301AE34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6823" y="6584768"/>
            <a:ext cx="1443516" cy="14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EBE21-EAB2-8248-EEE3-46B52E6E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59" y="2493962"/>
            <a:ext cx="9545541" cy="7793039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F481D3E-1247-A3CC-087E-8E6AB2ED0856}"/>
              </a:ext>
            </a:extLst>
          </p:cNvPr>
          <p:cNvSpPr/>
          <p:nvPr/>
        </p:nvSpPr>
        <p:spPr>
          <a:xfrm>
            <a:off x="1369106" y="4827806"/>
            <a:ext cx="4795379" cy="2095865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43CCBB6-3F32-7FA4-3672-C1686D205A47}"/>
              </a:ext>
            </a:extLst>
          </p:cNvPr>
          <p:cNvSpPr/>
          <p:nvPr/>
        </p:nvSpPr>
        <p:spPr>
          <a:xfrm>
            <a:off x="6307284" y="4827806"/>
            <a:ext cx="4267737" cy="2095865"/>
          </a:xfrm>
          <a:prstGeom prst="roundRect">
            <a:avLst>
              <a:gd name="adj" fmla="val 4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8D2CB42-B05D-AF14-AABB-4BD6E613B2F1}"/>
              </a:ext>
            </a:extLst>
          </p:cNvPr>
          <p:cNvSpPr/>
          <p:nvPr/>
        </p:nvSpPr>
        <p:spPr>
          <a:xfrm>
            <a:off x="1369106" y="7065771"/>
            <a:ext cx="4795379" cy="2008680"/>
          </a:xfrm>
          <a:prstGeom prst="roundRect">
            <a:avLst>
              <a:gd name="adj" fmla="val 4163"/>
            </a:avLst>
          </a:prstGeom>
          <a:gradFill flip="none" rotWithShape="1">
            <a:gsLst>
              <a:gs pos="0">
                <a:schemeClr val="accent3"/>
              </a:gs>
              <a:gs pos="4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DD0615C-D67C-A5C0-2060-2314C1F0EF61}"/>
              </a:ext>
            </a:extLst>
          </p:cNvPr>
          <p:cNvSpPr/>
          <p:nvPr/>
        </p:nvSpPr>
        <p:spPr>
          <a:xfrm>
            <a:off x="6307284" y="7065771"/>
            <a:ext cx="4258593" cy="2008680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67231-D312-D9D4-187F-EEE5ABDE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5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21499D-AEB5-7CF5-CE2D-9CA9FFCF31F6}"/>
              </a:ext>
            </a:extLst>
          </p:cNvPr>
          <p:cNvSpPr txBox="1"/>
          <p:nvPr/>
        </p:nvSpPr>
        <p:spPr>
          <a:xfrm>
            <a:off x="1623729" y="5804599"/>
            <a:ext cx="3769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2100">
                <a:solidFill>
                  <a:srgbClr val="000000"/>
                </a:solidFill>
                <a:latin typeface="Arial" panose="020B0604020202020204"/>
              </a:rPr>
              <a:t>Identify duplicates and data quality issues</a:t>
            </a:r>
            <a:endParaRPr lang="en-LT" sz="21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FF626-99D0-9B51-70C1-880E818CAA64}"/>
              </a:ext>
            </a:extLst>
          </p:cNvPr>
          <p:cNvSpPr txBox="1"/>
          <p:nvPr/>
        </p:nvSpPr>
        <p:spPr>
          <a:xfrm>
            <a:off x="6542788" y="5804598"/>
            <a:ext cx="3972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2100">
                <a:solidFill>
                  <a:srgbClr val="000000"/>
                </a:solidFill>
                <a:latin typeface="Arial" panose="020B0604020202020204"/>
              </a:rPr>
              <a:t>Suggest and apply corrections at scale</a:t>
            </a:r>
            <a:endParaRPr lang="en-LT" sz="210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8E435-14A4-545D-D842-ECB75F28DFF0}"/>
              </a:ext>
            </a:extLst>
          </p:cNvPr>
          <p:cNvSpPr txBox="1"/>
          <p:nvPr/>
        </p:nvSpPr>
        <p:spPr>
          <a:xfrm>
            <a:off x="6559773" y="8020084"/>
            <a:ext cx="3544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2100">
                <a:solidFill>
                  <a:srgbClr val="000000"/>
                </a:solidFill>
                <a:latin typeface="Arial" panose="020B0604020202020204"/>
              </a:rPr>
              <a:t>Configure agents for business-specific needs</a:t>
            </a:r>
            <a:endParaRPr lang="en-LT" sz="210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EEB64-9B26-A606-A24B-6C280E4285A4}"/>
              </a:ext>
            </a:extLst>
          </p:cNvPr>
          <p:cNvSpPr txBox="1"/>
          <p:nvPr/>
        </p:nvSpPr>
        <p:spPr>
          <a:xfrm>
            <a:off x="1623731" y="8020084"/>
            <a:ext cx="376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2100">
                <a:solidFill>
                  <a:srgbClr val="000000"/>
                </a:solidFill>
                <a:latin typeface="Arial" panose="020B0604020202020204"/>
              </a:rPr>
              <a:t>Keep data quality stable over time</a:t>
            </a:r>
            <a:endParaRPr lang="en-LT" sz="210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FC2FB-B1D5-3072-9B8C-EB186A8A8A9F}"/>
              </a:ext>
            </a:extLst>
          </p:cNvPr>
          <p:cNvSpPr txBox="1"/>
          <p:nvPr/>
        </p:nvSpPr>
        <p:spPr>
          <a:xfrm>
            <a:off x="1623730" y="5196154"/>
            <a:ext cx="2981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Error detection</a:t>
            </a:r>
            <a:endParaRPr lang="en-LT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CA175-0E85-2B94-F94B-23F89F2D4019}"/>
              </a:ext>
            </a:extLst>
          </p:cNvPr>
          <p:cNvSpPr txBox="1"/>
          <p:nvPr/>
        </p:nvSpPr>
        <p:spPr>
          <a:xfrm>
            <a:off x="6542788" y="5196154"/>
            <a:ext cx="366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Automated fixes</a:t>
            </a:r>
            <a:endParaRPr lang="en-LT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655747-8AB7-4B9B-DBC9-2E77DD67B750}"/>
              </a:ext>
            </a:extLst>
          </p:cNvPr>
          <p:cNvSpPr txBox="1"/>
          <p:nvPr/>
        </p:nvSpPr>
        <p:spPr>
          <a:xfrm>
            <a:off x="6559773" y="7405397"/>
            <a:ext cx="395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/>
              <a:t>Customizability</a:t>
            </a:r>
            <a:endParaRPr lang="en-LT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B7BD9-E0CE-C454-3D63-0554AF8089DD}"/>
              </a:ext>
            </a:extLst>
          </p:cNvPr>
          <p:cNvSpPr txBox="1"/>
          <p:nvPr/>
        </p:nvSpPr>
        <p:spPr>
          <a:xfrm>
            <a:off x="1623729" y="7405397"/>
            <a:ext cx="405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Continuous monitoring</a:t>
            </a:r>
            <a:endParaRPr lang="en-LT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C1E46-48B1-0B99-C3C1-6A1CCE32159E}"/>
              </a:ext>
            </a:extLst>
          </p:cNvPr>
          <p:cNvSpPr txBox="1"/>
          <p:nvPr/>
        </p:nvSpPr>
        <p:spPr>
          <a:xfrm>
            <a:off x="1436378" y="2724186"/>
            <a:ext cx="77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err="1">
                <a:solidFill>
                  <a:srgbClr val="000000"/>
                </a:solidFill>
                <a:latin typeface="Arial" panose="020B0604020202020204"/>
              </a:rPr>
              <a:t>CluedIn</a:t>
            </a:r>
            <a:r>
              <a:rPr lang="en-GB" sz="2400">
                <a:solidFill>
                  <a:srgbClr val="000000"/>
                </a:solidFill>
                <a:latin typeface="Arial" panose="020B0604020202020204"/>
              </a:rPr>
              <a:t> AI Agents automate deduplicating, tagging, fixing, and enriching – all on your terms, with full control and auditability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9A8E2-DB94-C119-126B-D4DA719EFA8A}"/>
              </a:ext>
            </a:extLst>
          </p:cNvPr>
          <p:cNvSpPr txBox="1"/>
          <p:nvPr/>
        </p:nvSpPr>
        <p:spPr>
          <a:xfrm>
            <a:off x="1436378" y="1194720"/>
            <a:ext cx="7251968" cy="877163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>
              <a:spcBef>
                <a:spcPts val="1500"/>
              </a:spcBef>
            </a:pPr>
            <a:r>
              <a:rPr lang="en-GB" sz="4800" b="1">
                <a:solidFill>
                  <a:srgbClr val="000000"/>
                </a:solidFill>
                <a:latin typeface="Arial" panose="020B0604020202020204"/>
              </a:rPr>
              <a:t>Autonomy with control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253BB9B7-C056-6A9E-23DC-40F2BE18F5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03606" y="9515405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9BAA9-DA68-53BF-F418-10674D20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DCC2A38-951F-166F-0A35-7394457F2168}"/>
              </a:ext>
            </a:extLst>
          </p:cNvPr>
          <p:cNvSpPr/>
          <p:nvPr/>
        </p:nvSpPr>
        <p:spPr>
          <a:xfrm>
            <a:off x="1653207" y="7101256"/>
            <a:ext cx="1421202" cy="1383452"/>
          </a:xfrm>
          <a:prstGeom prst="roundRect">
            <a:avLst>
              <a:gd name="adj" fmla="val 5977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0749A-2D3F-230A-EF1E-BC2201431817}"/>
              </a:ext>
            </a:extLst>
          </p:cNvPr>
          <p:cNvSpPr txBox="1"/>
          <p:nvPr/>
        </p:nvSpPr>
        <p:spPr>
          <a:xfrm>
            <a:off x="5198326" y="6155751"/>
            <a:ext cx="789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400" err="1">
                <a:solidFill>
                  <a:srgbClr val="FFFFFF">
                    <a:lumMod val="95000"/>
                  </a:srgbClr>
                </a:solidFill>
                <a:latin typeface="Arial" panose="020B0604020202020204"/>
              </a:rPr>
              <a:t>CluedIn</a:t>
            </a:r>
            <a:r>
              <a:rPr lang="en-GB" sz="2400">
                <a:solidFill>
                  <a:srgbClr val="FFFFFF">
                    <a:lumMod val="95000"/>
                  </a:srgbClr>
                </a:solidFill>
                <a:latin typeface="Arial" panose="020B0604020202020204"/>
              </a:rPr>
              <a:t> AI Agents support all major LLMs – including OpenAI. Use your preferred model. We deliver the outcomes</a:t>
            </a:r>
            <a:endParaRPr lang="en-LT" sz="2400">
              <a:solidFill>
                <a:srgbClr val="FFFFFF">
                  <a:lumMod val="95000"/>
                </a:srgbClr>
              </a:solidFill>
              <a:latin typeface="Arial" panose="020B0604020202020204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2E63D4-AC30-C8BB-77C2-ADFE5DFBF4B8}"/>
              </a:ext>
            </a:extLst>
          </p:cNvPr>
          <p:cNvSpPr/>
          <p:nvPr/>
        </p:nvSpPr>
        <p:spPr>
          <a:xfrm>
            <a:off x="2372483" y="3288581"/>
            <a:ext cx="1344684" cy="1308966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AC964D99-F121-4CC0-B9DB-2082B864AA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0225" y="9137860"/>
            <a:ext cx="1116623" cy="3562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7131E22-D0E4-D249-F32F-DCC159C40AFC}"/>
              </a:ext>
            </a:extLst>
          </p:cNvPr>
          <p:cNvSpPr/>
          <p:nvPr/>
        </p:nvSpPr>
        <p:spPr>
          <a:xfrm>
            <a:off x="6250077" y="4672049"/>
            <a:ext cx="5700735" cy="11259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F65EA-FE9A-0616-3612-E458F84E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097" y="3151346"/>
            <a:ext cx="9363807" cy="3004406"/>
          </a:xfrm>
        </p:spPr>
        <p:txBody>
          <a:bodyPr>
            <a:normAutofit/>
          </a:bodyPr>
          <a:lstStyle/>
          <a:p>
            <a:pPr algn="ctr"/>
            <a:r>
              <a:rPr lang="en-GB" sz="8100" b="1">
                <a:solidFill>
                  <a:schemeClr val="accent1"/>
                </a:solidFill>
              </a:rPr>
              <a:t>Built to flex with </a:t>
            </a:r>
            <a:r>
              <a:rPr lang="en-GB" sz="8100" b="1">
                <a:solidFill>
                  <a:schemeClr val="tx1"/>
                </a:solidFill>
              </a:rPr>
              <a:t>your stack</a:t>
            </a:r>
            <a:endParaRPr lang="en-LT" sz="8100" b="1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5E4E3D-A54C-E232-6CB0-59BB0EB06C15}"/>
              </a:ext>
            </a:extLst>
          </p:cNvPr>
          <p:cNvSpPr/>
          <p:nvPr/>
        </p:nvSpPr>
        <p:spPr>
          <a:xfrm>
            <a:off x="14873271" y="5717804"/>
            <a:ext cx="1421202" cy="1383452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33D2511-7659-BB2A-05BA-FD8EA5287F3B}"/>
              </a:ext>
            </a:extLst>
          </p:cNvPr>
          <p:cNvSpPr/>
          <p:nvPr/>
        </p:nvSpPr>
        <p:spPr>
          <a:xfrm>
            <a:off x="10901089" y="1081733"/>
            <a:ext cx="1387962" cy="1351094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DD9A345-12E6-0CED-2E77-A1E74F3A44DC}"/>
              </a:ext>
            </a:extLst>
          </p:cNvPr>
          <p:cNvSpPr/>
          <p:nvPr/>
        </p:nvSpPr>
        <p:spPr>
          <a:xfrm>
            <a:off x="2947578" y="7724953"/>
            <a:ext cx="1421202" cy="1383452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7" name="Picture 26" descr="A black and white logo&#10;&#10;AI-generated content may be incorrect.">
            <a:extLst>
              <a:ext uri="{FF2B5EF4-FFF2-40B4-BE49-F238E27FC236}">
                <a16:creationId xmlns:a16="http://schemas.microsoft.com/office/drawing/2014/main" id="{451D1E5B-1557-A9F1-5EF3-74FD797B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971537" y="1130108"/>
            <a:ext cx="1254230" cy="1254230"/>
          </a:xfrm>
          <a:prstGeom prst="rect">
            <a:avLst/>
          </a:prstGeom>
        </p:spPr>
      </p:pic>
      <p:pic>
        <p:nvPicPr>
          <p:cNvPr id="28" name="Picture 2" descr="LLaMA Meta logo in PNG SVG Vector format - Free Download">
            <a:extLst>
              <a:ext uri="{FF2B5EF4-FFF2-40B4-BE49-F238E27FC236}">
                <a16:creationId xmlns:a16="http://schemas.microsoft.com/office/drawing/2014/main" id="{776CB611-DAB7-F676-FBE5-3C2071A9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611" y="6202657"/>
            <a:ext cx="1062695" cy="4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D0B49C-B0F4-7A82-8B07-E62788E250FB}"/>
              </a:ext>
            </a:extLst>
          </p:cNvPr>
          <p:cNvSpPr txBox="1"/>
          <p:nvPr/>
        </p:nvSpPr>
        <p:spPr>
          <a:xfrm>
            <a:off x="3044825" y="8105583"/>
            <a:ext cx="1125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/>
            <a:r>
              <a:rPr lang="en-LT" sz="3000" b="1">
                <a:solidFill>
                  <a:srgbClr val="000000"/>
                </a:solidFill>
                <a:latin typeface="Arial" panose="020B0604020202020204"/>
              </a:rPr>
              <a:t>Phi-4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C723CA5-1214-1F68-4FEB-E29491A4483A}"/>
              </a:ext>
            </a:extLst>
          </p:cNvPr>
          <p:cNvSpPr/>
          <p:nvPr/>
        </p:nvSpPr>
        <p:spPr>
          <a:xfrm>
            <a:off x="5773103" y="2432827"/>
            <a:ext cx="1932794" cy="1881455"/>
          </a:xfrm>
          <a:prstGeom prst="roundRect">
            <a:avLst>
              <a:gd name="adj" fmla="val 5977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29DF03-F142-DD18-AA59-CB48992FD31A}"/>
              </a:ext>
            </a:extLst>
          </p:cNvPr>
          <p:cNvSpPr/>
          <p:nvPr/>
        </p:nvSpPr>
        <p:spPr>
          <a:xfrm>
            <a:off x="17030700" y="4375001"/>
            <a:ext cx="1421202" cy="1383452"/>
          </a:xfrm>
          <a:prstGeom prst="roundRect">
            <a:avLst>
              <a:gd name="adj" fmla="val 5977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E85F268-F219-A490-5804-4DCC324C9F27}"/>
              </a:ext>
            </a:extLst>
          </p:cNvPr>
          <p:cNvSpPr/>
          <p:nvPr/>
        </p:nvSpPr>
        <p:spPr>
          <a:xfrm>
            <a:off x="11950812" y="8110663"/>
            <a:ext cx="1421202" cy="1383452"/>
          </a:xfrm>
          <a:prstGeom prst="roundRect">
            <a:avLst>
              <a:gd name="adj" fmla="val 5977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CF91058-4119-79A4-CB56-A1DD90C8A2B9}"/>
              </a:ext>
            </a:extLst>
          </p:cNvPr>
          <p:cNvSpPr/>
          <p:nvPr/>
        </p:nvSpPr>
        <p:spPr>
          <a:xfrm>
            <a:off x="-358833" y="-87112"/>
            <a:ext cx="1932794" cy="1881455"/>
          </a:xfrm>
          <a:prstGeom prst="roundRect">
            <a:avLst>
              <a:gd name="adj" fmla="val 5977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5" name="Picture 2" descr="Azure Icons - Download the Azure OpenAI latest icon in SVG and PNG format.">
            <a:extLst>
              <a:ext uri="{FF2B5EF4-FFF2-40B4-BE49-F238E27FC236}">
                <a16:creationId xmlns:a16="http://schemas.microsoft.com/office/drawing/2014/main" id="{1464DBD9-B36A-F0FD-3B73-1368D613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88" y="3511127"/>
            <a:ext cx="863874" cy="8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7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55E6-4856-9C8D-318E-632AA41B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43579"/>
            <a:ext cx="15773400" cy="1525182"/>
          </a:xfrm>
        </p:spPr>
        <p:txBody>
          <a:bodyPr>
            <a:normAutofit/>
          </a:bodyPr>
          <a:lstStyle/>
          <a:p>
            <a:r>
              <a:rPr lang="en-GB" sz="4800" b="1"/>
              <a:t>AI agent skills</a:t>
            </a:r>
            <a:endParaRPr lang="en-LT" sz="48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FAA4E-A972-6841-679D-AE8D188E9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7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8A74E3-4BCD-57BE-4526-76ADD6AA7551}"/>
              </a:ext>
            </a:extLst>
          </p:cNvPr>
          <p:cNvSpPr/>
          <p:nvPr/>
        </p:nvSpPr>
        <p:spPr>
          <a:xfrm>
            <a:off x="1291440" y="4781987"/>
            <a:ext cx="5004867" cy="2025435"/>
          </a:xfrm>
          <a:prstGeom prst="roundRect">
            <a:avLst>
              <a:gd name="adj" fmla="val 59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CDCE"/>
              </a:solidFill>
              <a:latin typeface="Arial" panose="020B0604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AC0F9D-79EE-18AB-2151-B67C1F043D8C}"/>
              </a:ext>
            </a:extLst>
          </p:cNvPr>
          <p:cNvSpPr/>
          <p:nvPr/>
        </p:nvSpPr>
        <p:spPr>
          <a:xfrm>
            <a:off x="11879528" y="4781987"/>
            <a:ext cx="5004867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497E42-2C36-2795-44BD-45A332264253}"/>
              </a:ext>
            </a:extLst>
          </p:cNvPr>
          <p:cNvSpPr/>
          <p:nvPr/>
        </p:nvSpPr>
        <p:spPr>
          <a:xfrm>
            <a:off x="6517171" y="4781987"/>
            <a:ext cx="5141429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6D9D6-675B-61DF-AD27-EA5708CD0931}"/>
              </a:ext>
            </a:extLst>
          </p:cNvPr>
          <p:cNvSpPr txBox="1"/>
          <p:nvPr/>
        </p:nvSpPr>
        <p:spPr>
          <a:xfrm>
            <a:off x="2838069" y="5339516"/>
            <a:ext cx="299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Look for duplicate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7F927-7DA7-8B31-4092-F19C90CC7ECD}"/>
              </a:ext>
            </a:extLst>
          </p:cNvPr>
          <p:cNvSpPr txBox="1"/>
          <p:nvPr/>
        </p:nvSpPr>
        <p:spPr>
          <a:xfrm>
            <a:off x="8265741" y="5339516"/>
            <a:ext cx="332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Fix data quality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AF509-7C7E-C9A2-9B46-705F34158EF7}"/>
              </a:ext>
            </a:extLst>
          </p:cNvPr>
          <p:cNvSpPr txBox="1"/>
          <p:nvPr/>
        </p:nvSpPr>
        <p:spPr>
          <a:xfrm>
            <a:off x="13365299" y="5339516"/>
            <a:ext cx="33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Suggest data quality rules</a:t>
            </a:r>
          </a:p>
        </p:txBody>
      </p:sp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D6AE128B-E03C-759C-1233-8F2D28D2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79165" y="5314819"/>
            <a:ext cx="969975" cy="96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45EDE9-F4B8-CF30-31A0-BD30EE73E66F}"/>
              </a:ext>
            </a:extLst>
          </p:cNvPr>
          <p:cNvSpPr txBox="1"/>
          <p:nvPr/>
        </p:nvSpPr>
        <p:spPr>
          <a:xfrm>
            <a:off x="1257300" y="2091762"/>
            <a:ext cx="914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AI agents can perform a variety of tasks</a:t>
            </a:r>
            <a:br>
              <a:rPr lang="en-GB">
                <a:solidFill>
                  <a:srgbClr val="000000"/>
                </a:solidFill>
                <a:latin typeface="Arial" panose="020B0604020202020204"/>
              </a:rPr>
            </a:br>
            <a:r>
              <a:rPr lang="en-GB">
                <a:solidFill>
                  <a:srgbClr val="000000"/>
                </a:solidFill>
                <a:latin typeface="Arial" panose="020B0604020202020204"/>
              </a:rPr>
              <a:t>(also called </a:t>
            </a:r>
            <a:r>
              <a:rPr lang="en-GB" i="1">
                <a:solidFill>
                  <a:srgbClr val="000000"/>
                </a:solidFill>
                <a:latin typeface="Arial" panose="020B0604020202020204"/>
              </a:rPr>
              <a:t>skills</a:t>
            </a:r>
            <a:r>
              <a:rPr lang="en-GB">
                <a:solidFill>
                  <a:srgbClr val="000000"/>
                </a:solidFill>
                <a:latin typeface="Arial" panose="020B0604020202020204"/>
              </a:rPr>
              <a:t>)</a:t>
            </a:r>
            <a:endParaRPr lang="en-LT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C52A16BF-F3FE-5EA6-EBC1-E6231A21C7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pic>
        <p:nvPicPr>
          <p:cNvPr id="4" name="Picture 31">
            <a:extLst>
              <a:ext uri="{FF2B5EF4-FFF2-40B4-BE49-F238E27FC236}">
                <a16:creationId xmlns:a16="http://schemas.microsoft.com/office/drawing/2014/main" id="{57ED497B-0756-3976-D514-7FC644869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73663" y="5148296"/>
            <a:ext cx="1303020" cy="1303021"/>
          </a:xfrm>
          <a:prstGeom prst="rect">
            <a:avLst/>
          </a:prstGeom>
        </p:spPr>
      </p:pic>
      <p:pic>
        <p:nvPicPr>
          <p:cNvPr id="20" name="Picture 33">
            <a:extLst>
              <a:ext uri="{FF2B5EF4-FFF2-40B4-BE49-F238E27FC236}">
                <a16:creationId xmlns:a16="http://schemas.microsoft.com/office/drawing/2014/main" id="{55629E0D-EA0B-AAA5-5B62-84558FD48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71036" y="6513834"/>
            <a:ext cx="1303020" cy="13030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9C3571-CBA9-D3A8-F24A-A847C910B7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97024" y="5148296"/>
            <a:ext cx="130302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0CB51-C9DA-C7B5-5A34-CC77CFEE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D304-0C09-5D2B-239B-E4866003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43579"/>
            <a:ext cx="15773400" cy="1525182"/>
          </a:xfrm>
        </p:spPr>
        <p:txBody>
          <a:bodyPr>
            <a:normAutofit/>
          </a:bodyPr>
          <a:lstStyle/>
          <a:p>
            <a:r>
              <a:rPr lang="en-GB" sz="4800" b="1"/>
              <a:t>AI agent skills</a:t>
            </a:r>
            <a:endParaRPr lang="en-LT" sz="48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BAECC-3658-CF0D-D2BC-DC7ECE46A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8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775290-D395-24D6-1849-DCF9D971AE85}"/>
              </a:ext>
            </a:extLst>
          </p:cNvPr>
          <p:cNvSpPr/>
          <p:nvPr/>
        </p:nvSpPr>
        <p:spPr>
          <a:xfrm>
            <a:off x="1291440" y="4781987"/>
            <a:ext cx="5004867" cy="2025435"/>
          </a:xfrm>
          <a:prstGeom prst="roundRect">
            <a:avLst>
              <a:gd name="adj" fmla="val 59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CDCE"/>
              </a:solidFill>
              <a:latin typeface="Arial" panose="020B0604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7D3B58-2C0E-0446-126E-85327F5A5BE6}"/>
              </a:ext>
            </a:extLst>
          </p:cNvPr>
          <p:cNvSpPr/>
          <p:nvPr/>
        </p:nvSpPr>
        <p:spPr>
          <a:xfrm>
            <a:off x="11879528" y="4781987"/>
            <a:ext cx="5004867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1FE4FA-2FB0-976A-C248-02D6E41D1A13}"/>
              </a:ext>
            </a:extLst>
          </p:cNvPr>
          <p:cNvSpPr/>
          <p:nvPr/>
        </p:nvSpPr>
        <p:spPr>
          <a:xfrm>
            <a:off x="6517171" y="4781987"/>
            <a:ext cx="5141429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48638-616D-F276-3934-B6AF6338CE54}"/>
              </a:ext>
            </a:extLst>
          </p:cNvPr>
          <p:cNvSpPr txBox="1"/>
          <p:nvPr/>
        </p:nvSpPr>
        <p:spPr>
          <a:xfrm>
            <a:off x="2838069" y="5339516"/>
            <a:ext cx="299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Look for duplicate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2B153-98ED-6A23-89CB-4F1045058E61}"/>
              </a:ext>
            </a:extLst>
          </p:cNvPr>
          <p:cNvSpPr txBox="1"/>
          <p:nvPr/>
        </p:nvSpPr>
        <p:spPr>
          <a:xfrm>
            <a:off x="8265741" y="5339516"/>
            <a:ext cx="332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Fix data quality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9B326-CFF9-475C-B908-C958FFDE1A5C}"/>
              </a:ext>
            </a:extLst>
          </p:cNvPr>
          <p:cNvSpPr txBox="1"/>
          <p:nvPr/>
        </p:nvSpPr>
        <p:spPr>
          <a:xfrm>
            <a:off x="13365299" y="5339516"/>
            <a:ext cx="33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Suggest data quality rules</a:t>
            </a:r>
          </a:p>
        </p:txBody>
      </p:sp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89B5E73B-D6B0-1F2A-FBD3-39F72585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79165" y="5314819"/>
            <a:ext cx="969975" cy="96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3B5C26-AECA-31B7-128D-59832360D772}"/>
              </a:ext>
            </a:extLst>
          </p:cNvPr>
          <p:cNvSpPr txBox="1"/>
          <p:nvPr/>
        </p:nvSpPr>
        <p:spPr>
          <a:xfrm>
            <a:off x="1257300" y="2091762"/>
            <a:ext cx="914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</a:rPr>
              <a:t>AI agents can perform a variety of tasks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(also called </a:t>
            </a:r>
            <a:r>
              <a:rPr lang="en-GB" i="1">
                <a:solidFill>
                  <a:srgbClr val="000000"/>
                </a:solidFill>
              </a:rPr>
              <a:t>skills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LT">
              <a:solidFill>
                <a:srgbClr val="000000"/>
              </a:solidFill>
            </a:endParaRPr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BB79799-748C-41FE-2EA2-342044172D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pic>
        <p:nvPicPr>
          <p:cNvPr id="4" name="Picture 31">
            <a:extLst>
              <a:ext uri="{FF2B5EF4-FFF2-40B4-BE49-F238E27FC236}">
                <a16:creationId xmlns:a16="http://schemas.microsoft.com/office/drawing/2014/main" id="{47CE7FAE-EA1B-769A-8316-0485AFCD4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73663" y="5148296"/>
            <a:ext cx="1303020" cy="1303021"/>
          </a:xfrm>
          <a:prstGeom prst="rect">
            <a:avLst/>
          </a:prstGeom>
        </p:spPr>
      </p:pic>
      <p:pic>
        <p:nvPicPr>
          <p:cNvPr id="20" name="Picture 33">
            <a:extLst>
              <a:ext uri="{FF2B5EF4-FFF2-40B4-BE49-F238E27FC236}">
                <a16:creationId xmlns:a16="http://schemas.microsoft.com/office/drawing/2014/main" id="{BB83DF44-D67C-EE76-C2B0-625C58F518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71036" y="6513834"/>
            <a:ext cx="1303020" cy="13030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A4FF16-B89A-1B79-1755-2A9677588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97024" y="5148296"/>
            <a:ext cx="1303020" cy="13030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BE09276-1EC8-7FDB-10C4-AD9D11EED04E}"/>
              </a:ext>
            </a:extLst>
          </p:cNvPr>
          <p:cNvSpPr txBox="1"/>
          <p:nvPr/>
        </p:nvSpPr>
        <p:spPr>
          <a:xfrm>
            <a:off x="1257299" y="7904903"/>
            <a:ext cx="70728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/>
              <a:t>Scan a data source for potential duplicate records and group them into a deduplication project for further review</a:t>
            </a:r>
            <a:endParaRPr lang="en-LT" sz="2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9C686AE-28AC-B3A8-D50F-4F2F018CDE46}"/>
              </a:ext>
            </a:extLst>
          </p:cNvPr>
          <p:cNvSpPr/>
          <p:nvPr/>
        </p:nvSpPr>
        <p:spPr>
          <a:xfrm rot="16200000">
            <a:off x="4552114" y="3870531"/>
            <a:ext cx="483244" cy="7072869"/>
          </a:xfrm>
          <a:prstGeom prst="rightBrace">
            <a:avLst>
              <a:gd name="adj1" fmla="val 75349"/>
              <a:gd name="adj2" fmla="val 38303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E2CAD-0142-AE98-5386-3BF76CA88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C0A9-8D65-240A-2B4F-8A78C649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43579"/>
            <a:ext cx="15773400" cy="1525182"/>
          </a:xfrm>
        </p:spPr>
        <p:txBody>
          <a:bodyPr>
            <a:normAutofit/>
          </a:bodyPr>
          <a:lstStyle/>
          <a:p>
            <a:r>
              <a:rPr lang="en-GB" sz="4800" b="1"/>
              <a:t>AI agent skills</a:t>
            </a:r>
            <a:endParaRPr lang="en-LT" sz="48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B1AAF-2CD4-1A83-E405-54A83E2CE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9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E19793-5D60-8D51-12E5-420C349A8A74}"/>
              </a:ext>
            </a:extLst>
          </p:cNvPr>
          <p:cNvSpPr/>
          <p:nvPr/>
        </p:nvSpPr>
        <p:spPr>
          <a:xfrm>
            <a:off x="1291440" y="4781987"/>
            <a:ext cx="5004867" cy="2025435"/>
          </a:xfrm>
          <a:prstGeom prst="roundRect">
            <a:avLst>
              <a:gd name="adj" fmla="val 59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CDCE"/>
              </a:solidFill>
              <a:latin typeface="Arial" panose="020B0604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4F40DF-055B-7659-A00C-4BC923650695}"/>
              </a:ext>
            </a:extLst>
          </p:cNvPr>
          <p:cNvSpPr/>
          <p:nvPr/>
        </p:nvSpPr>
        <p:spPr>
          <a:xfrm>
            <a:off x="11879528" y="4781987"/>
            <a:ext cx="5004867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D59FF3-D3A4-B033-8BF7-8F85BA6A752F}"/>
              </a:ext>
            </a:extLst>
          </p:cNvPr>
          <p:cNvSpPr/>
          <p:nvPr/>
        </p:nvSpPr>
        <p:spPr>
          <a:xfrm>
            <a:off x="6517171" y="4781987"/>
            <a:ext cx="5141429" cy="2025435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82582-B96E-5367-2A4B-01983BD6AA89}"/>
              </a:ext>
            </a:extLst>
          </p:cNvPr>
          <p:cNvSpPr txBox="1"/>
          <p:nvPr/>
        </p:nvSpPr>
        <p:spPr>
          <a:xfrm>
            <a:off x="2838069" y="5339516"/>
            <a:ext cx="299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Look for duplicate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04905-C45E-A1E2-6BDA-280065CF861F}"/>
              </a:ext>
            </a:extLst>
          </p:cNvPr>
          <p:cNvSpPr txBox="1"/>
          <p:nvPr/>
        </p:nvSpPr>
        <p:spPr>
          <a:xfrm>
            <a:off x="8265741" y="5339516"/>
            <a:ext cx="332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Fix data quality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7AAD0-4818-6532-8BD2-E6B0D811C19E}"/>
              </a:ext>
            </a:extLst>
          </p:cNvPr>
          <p:cNvSpPr txBox="1"/>
          <p:nvPr/>
        </p:nvSpPr>
        <p:spPr>
          <a:xfrm>
            <a:off x="13365299" y="5339516"/>
            <a:ext cx="33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  <a:latin typeface="Arial" panose="020B0604020202020204"/>
              </a:rPr>
              <a:t>Suggest data quality rules</a:t>
            </a:r>
          </a:p>
        </p:txBody>
      </p:sp>
      <p:pic>
        <p:nvPicPr>
          <p:cNvPr id="16" name="Graphic 15" descr="Badge New with solid fill">
            <a:extLst>
              <a:ext uri="{FF2B5EF4-FFF2-40B4-BE49-F238E27FC236}">
                <a16:creationId xmlns:a16="http://schemas.microsoft.com/office/drawing/2014/main" id="{46082F33-B64D-473C-5EC5-E2938F8B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79165" y="5314819"/>
            <a:ext cx="969975" cy="96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791B47-15EC-82FA-C1D2-4D2CC9328BBF}"/>
              </a:ext>
            </a:extLst>
          </p:cNvPr>
          <p:cNvSpPr txBox="1"/>
          <p:nvPr/>
        </p:nvSpPr>
        <p:spPr>
          <a:xfrm>
            <a:off x="1257300" y="2091762"/>
            <a:ext cx="914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>
                <a:solidFill>
                  <a:srgbClr val="000000"/>
                </a:solidFill>
              </a:rPr>
              <a:t>AI agents can perform a variety of tasks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(also called </a:t>
            </a:r>
            <a:r>
              <a:rPr lang="en-GB" i="1">
                <a:solidFill>
                  <a:srgbClr val="000000"/>
                </a:solidFill>
              </a:rPr>
              <a:t>skills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LT">
              <a:solidFill>
                <a:srgbClr val="000000"/>
              </a:solidFill>
            </a:endParaRPr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4C0D0B19-B03E-C2DE-F45E-6B3EA00468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pic>
        <p:nvPicPr>
          <p:cNvPr id="4" name="Picture 31">
            <a:extLst>
              <a:ext uri="{FF2B5EF4-FFF2-40B4-BE49-F238E27FC236}">
                <a16:creationId xmlns:a16="http://schemas.microsoft.com/office/drawing/2014/main" id="{90DA137D-ED8E-6766-AA3C-40CA2F54D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73663" y="5148296"/>
            <a:ext cx="1303020" cy="1303021"/>
          </a:xfrm>
          <a:prstGeom prst="rect">
            <a:avLst/>
          </a:prstGeom>
        </p:spPr>
      </p:pic>
      <p:pic>
        <p:nvPicPr>
          <p:cNvPr id="20" name="Picture 33">
            <a:extLst>
              <a:ext uri="{FF2B5EF4-FFF2-40B4-BE49-F238E27FC236}">
                <a16:creationId xmlns:a16="http://schemas.microsoft.com/office/drawing/2014/main" id="{489F8D80-1DCE-3015-05FE-E63BBF014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71036" y="6513834"/>
            <a:ext cx="1303020" cy="13030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69A1A7-B850-FAA8-1036-7D96DECB0C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97024" y="5148296"/>
            <a:ext cx="1303020" cy="13030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2F5B5C5-2227-961C-BF6F-C4CD90BFB051}"/>
              </a:ext>
            </a:extLst>
          </p:cNvPr>
          <p:cNvSpPr txBox="1"/>
          <p:nvPr/>
        </p:nvSpPr>
        <p:spPr>
          <a:xfrm>
            <a:off x="6228778" y="7904903"/>
            <a:ext cx="583044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/>
              <a:t>A</a:t>
            </a:r>
            <a:r>
              <a:rPr lang="en-US" noProof="0" err="1"/>
              <a:t>nalyze</a:t>
            </a:r>
            <a:r>
              <a:rPr lang="en-GB"/>
              <a:t> a data source and provide suggestions on how to improve data accuracy and consistency</a:t>
            </a:r>
            <a:endParaRPr lang="en-LT" sz="2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1D9C5E1-FCA1-75D2-FDFC-510A71B77F6E}"/>
              </a:ext>
            </a:extLst>
          </p:cNvPr>
          <p:cNvSpPr/>
          <p:nvPr/>
        </p:nvSpPr>
        <p:spPr>
          <a:xfrm rot="16200000">
            <a:off x="8843563" y="4618092"/>
            <a:ext cx="483244" cy="5577748"/>
          </a:xfrm>
          <a:prstGeom prst="rightBrace">
            <a:avLst>
              <a:gd name="adj1" fmla="val 7534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3245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3.xml><?xml version="1.0" encoding="utf-8"?>
<a:theme xmlns:a="http://schemas.openxmlformats.org/drawingml/2006/main" name="1_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832D56-4360-43C7-9FF2-B742F501B18F}">
  <ds:schemaRefs>
    <ds:schemaRef ds:uri="2132f155-a075-45b1-b535-0b465d57d705"/>
    <ds:schemaRef ds:uri="a34941db-1617-495b-b0ef-3e2b3c1802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Application>Microsoft Office PowerPoint</Application>
  <PresentationFormat>Custom</PresentationFormat>
  <Slides>18</Slides>
  <Notes>9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CluedIn-Training-Template</vt:lpstr>
      <vt:lpstr>CluedIn-theme-2025</vt:lpstr>
      <vt:lpstr>1_CluedIn-Training-Template</vt:lpstr>
      <vt:lpstr>PowerPoint Presentation</vt:lpstr>
      <vt:lpstr>PowerPoint Presentation</vt:lpstr>
      <vt:lpstr>AI agents in CluedIn</vt:lpstr>
      <vt:lpstr>Agentic Data Management with</vt:lpstr>
      <vt:lpstr>PowerPoint Presentation</vt:lpstr>
      <vt:lpstr>Built to flex with your stack</vt:lpstr>
      <vt:lpstr>AI agent skills</vt:lpstr>
      <vt:lpstr>AI agent skills</vt:lpstr>
      <vt:lpstr>AI agent skills</vt:lpstr>
      <vt:lpstr>AI agent skills</vt:lpstr>
      <vt:lpstr>AI agent skills</vt:lpstr>
      <vt:lpstr>Built-in AI agents</vt:lpstr>
      <vt:lpstr>Your data, your agents</vt:lpstr>
      <vt:lpstr>Working with AI agents</vt:lpstr>
      <vt:lpstr>Working with AI agents</vt:lpstr>
      <vt:lpstr>Working with AI agents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revision>1</cp:revision>
  <dcterms:created xsi:type="dcterms:W3CDTF">2022-06-22T13:00:19Z</dcterms:created>
  <dcterms:modified xsi:type="dcterms:W3CDTF">2025-10-06T09:54:01Z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