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729" r:id="rId6"/>
    <p:sldMasterId id="2147483757" r:id="rId7"/>
  </p:sldMasterIdLst>
  <p:notesMasterIdLst>
    <p:notesMasterId r:id="rId20"/>
  </p:notesMasterIdLst>
  <p:sldIdLst>
    <p:sldId id="256" r:id="rId8"/>
    <p:sldId id="278" r:id="rId9"/>
    <p:sldId id="2147481578" r:id="rId10"/>
    <p:sldId id="2147481580" r:id="rId11"/>
    <p:sldId id="2147481575" r:id="rId12"/>
    <p:sldId id="2147481583" r:id="rId13"/>
    <p:sldId id="2147481584" r:id="rId14"/>
    <p:sldId id="269" r:id="rId15"/>
    <p:sldId id="2147481573" r:id="rId16"/>
    <p:sldId id="281" r:id="rId17"/>
    <p:sldId id="2147481581" r:id="rId18"/>
    <p:sldId id="268" r:id="rId19"/>
  </p:sldIdLst>
  <p:sldSz cx="18288000" cy="10287000"/>
  <p:notesSz cx="6858000" cy="9144000"/>
  <p:defaultTextStyle>
    <a:defPPr>
      <a:defRPr lang="en-US"/>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35FB20-8CA0-784C-A10D-08C4E211A99E}" name="Simona Girončikienė" initials="SG" userId="S::sig@cluedin.com::3d6fb704-6a66-4091-ae25-e5ddbe4245e5" providerId="AD"/>
  <p188:author id="{AD9C002C-D773-E4D2-A107-1EAD9B363C39}" name="Iryna Sushko" initials="IS" userId="S::iryna.sushko@eleks.com::89056467-873f-4b5a-b074-e46cf5427433" providerId="AD"/>
  <p188:author id="{8BB58D50-D611-D33D-A28F-360BCEB5CA81}" name="Simona Girončikienė" initials="SG" userId="Simona Girončikienė" providerId="None"/>
  <p188:author id="{61744163-F49A-BBE4-D3A2-8A6092A3271E}" name="Robert Jarvis" initials="RJ" userId="S::rbj@cluedin.com::c2c7c34a-be5d-48bf-8970-794688dd2651" providerId="AD"/>
  <p188:author id="{12749E65-06F5-E724-7399-8377AB1E2332}" name="Humberto de Oliveira" initials="HO" userId="S::hro@cluedin.com::994f6a2b-e437-476f-b3ab-632bd77efca4" providerId="AD"/>
  <p188:author id="{87F85A93-EA85-0435-B3EC-3A8CC7D64526}" name="Bojan Petrovic" initials="BP" userId="S::bpe@cluedin.com::a50f6207-606e-4038-b0f1-15062406cd7b" providerId="AD"/>
  <p188:author id="{A0CD63CA-BCE7-197B-AF65-ED149D75580B}" name="Bojan Petrovic" initials="BP" userId="373e60c939375303" providerId="Windows Live"/>
  <p188:author id="{163A26CB-C8FD-5E63-AF22-6951473D9369}" name="Tim D. Ward" initials="TW" userId="S::tiw@cluedin.com::ab14b30a-6808-4442-b7b6-f6371436fafb" providerId="AD"/>
  <p188:author id="{8595B8E0-B15D-4597-2AFB-5BAAF8FFA532}" name="Humberto de Oliveira" initials="HdO" userId="Humberto de Oliveir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F2A2"/>
    <a:srgbClr val="000000"/>
    <a:srgbClr val="FF0004"/>
    <a:srgbClr val="F2F2F2"/>
    <a:srgbClr val="B2B7F2"/>
    <a:srgbClr val="E0EFFF"/>
    <a:srgbClr val="DFEAFD"/>
    <a:srgbClr val="E0EAFF"/>
    <a:srgbClr val="13F097"/>
    <a:srgbClr val="DEE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16" y="72"/>
      </p:cViewPr>
      <p:guideLst>
        <p:guide orient="horz" pos="3240"/>
        <p:guide pos="5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EFFE7-F932-4B5B-AB01-2A3707B9AB81}"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6FB5F-EE58-4640-A889-40D1DE2C4181}" type="slidenum">
              <a:rPr lang="en-US" smtClean="0"/>
              <a:t>‹#›</a:t>
            </a:fld>
            <a:endParaRPr lang="en-US"/>
          </a:p>
        </p:txBody>
      </p:sp>
    </p:spTree>
    <p:extLst>
      <p:ext uri="{BB962C8B-B14F-4D97-AF65-F5344CB8AC3E}">
        <p14:creationId xmlns:p14="http://schemas.microsoft.com/office/powerpoint/2010/main" val="3883461089"/>
      </p:ext>
    </p:extLst>
  </p:cSld>
  <p:clrMap bg1="lt1" tx1="dk1" bg2="lt2" tx2="dk2" accent1="accent1" accent2="accent2" accent3="accent3" accent4="accent4" accent5="accent5" accent6="accent6" hlink="hlink" folHlink="folHlink"/>
  <p:notesStyle>
    <a:lvl1pPr marL="0" algn="l" defTabSz="1371464" rtl="0" eaLnBrk="1" latinLnBrk="0" hangingPunct="1">
      <a:defRPr sz="1800" kern="1200">
        <a:solidFill>
          <a:schemeClr val="tx1"/>
        </a:solidFill>
        <a:latin typeface="+mn-lt"/>
        <a:ea typeface="+mn-ea"/>
        <a:cs typeface="+mn-cs"/>
      </a:defRPr>
    </a:lvl1pPr>
    <a:lvl2pPr marL="685731" algn="l" defTabSz="1371464" rtl="0" eaLnBrk="1" latinLnBrk="0" hangingPunct="1">
      <a:defRPr sz="1800" kern="1200">
        <a:solidFill>
          <a:schemeClr val="tx1"/>
        </a:solidFill>
        <a:latin typeface="+mn-lt"/>
        <a:ea typeface="+mn-ea"/>
        <a:cs typeface="+mn-cs"/>
      </a:defRPr>
    </a:lvl2pPr>
    <a:lvl3pPr marL="1371464" algn="l" defTabSz="1371464" rtl="0" eaLnBrk="1" latinLnBrk="0" hangingPunct="1">
      <a:defRPr sz="1800" kern="1200">
        <a:solidFill>
          <a:schemeClr val="tx1"/>
        </a:solidFill>
        <a:latin typeface="+mn-lt"/>
        <a:ea typeface="+mn-ea"/>
        <a:cs typeface="+mn-cs"/>
      </a:defRPr>
    </a:lvl3pPr>
    <a:lvl4pPr marL="2057195" algn="l" defTabSz="1371464" rtl="0" eaLnBrk="1" latinLnBrk="0" hangingPunct="1">
      <a:defRPr sz="1800" kern="1200">
        <a:solidFill>
          <a:schemeClr val="tx1"/>
        </a:solidFill>
        <a:latin typeface="+mn-lt"/>
        <a:ea typeface="+mn-ea"/>
        <a:cs typeface="+mn-cs"/>
      </a:defRPr>
    </a:lvl4pPr>
    <a:lvl5pPr marL="2742926" algn="l" defTabSz="1371464" rtl="0" eaLnBrk="1" latinLnBrk="0" hangingPunct="1">
      <a:defRPr sz="1800" kern="1200">
        <a:solidFill>
          <a:schemeClr val="tx1"/>
        </a:solidFill>
        <a:latin typeface="+mn-lt"/>
        <a:ea typeface="+mn-ea"/>
        <a:cs typeface="+mn-cs"/>
      </a:defRPr>
    </a:lvl5pPr>
    <a:lvl6pPr marL="3428657" algn="l" defTabSz="1371464" rtl="0" eaLnBrk="1" latinLnBrk="0" hangingPunct="1">
      <a:defRPr sz="1800" kern="1200">
        <a:solidFill>
          <a:schemeClr val="tx1"/>
        </a:solidFill>
        <a:latin typeface="+mn-lt"/>
        <a:ea typeface="+mn-ea"/>
        <a:cs typeface="+mn-cs"/>
      </a:defRPr>
    </a:lvl6pPr>
    <a:lvl7pPr marL="4114389" algn="l" defTabSz="1371464" rtl="0" eaLnBrk="1" latinLnBrk="0" hangingPunct="1">
      <a:defRPr sz="1800" kern="1200">
        <a:solidFill>
          <a:schemeClr val="tx1"/>
        </a:solidFill>
        <a:latin typeface="+mn-lt"/>
        <a:ea typeface="+mn-ea"/>
        <a:cs typeface="+mn-cs"/>
      </a:defRPr>
    </a:lvl7pPr>
    <a:lvl8pPr marL="4800120" algn="l" defTabSz="1371464" rtl="0" eaLnBrk="1" latinLnBrk="0" hangingPunct="1">
      <a:defRPr sz="1800" kern="1200">
        <a:solidFill>
          <a:schemeClr val="tx1"/>
        </a:solidFill>
        <a:latin typeface="+mn-lt"/>
        <a:ea typeface="+mn-ea"/>
        <a:cs typeface="+mn-cs"/>
      </a:defRPr>
    </a:lvl8pPr>
    <a:lvl9pPr marL="5485851" algn="l" defTabSz="137146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54B6E-738F-8E68-3B9F-49B9B4289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F57D0-6F94-870A-EAF4-D53919CB3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AF2A0-A3B0-E724-91CC-D2AFC230A7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DD324A-5AD2-140A-DE29-5CD3F1169D97}"/>
              </a:ext>
            </a:extLst>
          </p:cNvPr>
          <p:cNvSpPr>
            <a:spLocks noGrp="1"/>
          </p:cNvSpPr>
          <p:nvPr>
            <p:ph type="sldNum" sz="quarter" idx="5"/>
          </p:nvPr>
        </p:nvSpPr>
        <p:spPr/>
        <p:txBody>
          <a:bodyPr/>
          <a:lstStyle/>
          <a:p>
            <a:fld id="{DD46FB5F-EE58-4640-A889-40D1DE2C4181}" type="slidenum">
              <a:rPr lang="en-US" smtClean="0"/>
              <a:t>3</a:t>
            </a:fld>
            <a:endParaRPr lang="en-US"/>
          </a:p>
        </p:txBody>
      </p:sp>
    </p:spTree>
    <p:extLst>
      <p:ext uri="{BB962C8B-B14F-4D97-AF65-F5344CB8AC3E}">
        <p14:creationId xmlns:p14="http://schemas.microsoft.com/office/powerpoint/2010/main" val="428090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E011-AF85-C2BF-0E89-92A59A116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C71D0-B97C-2A5E-F174-8583C87EF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CEEDA-9232-47DB-0322-9383C6F7E2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8B0924-A9BE-B96F-BC0C-C9B912ED3E0B}"/>
              </a:ext>
            </a:extLst>
          </p:cNvPr>
          <p:cNvSpPr>
            <a:spLocks noGrp="1"/>
          </p:cNvSpPr>
          <p:nvPr>
            <p:ph type="sldNum" sz="quarter" idx="5"/>
          </p:nvPr>
        </p:nvSpPr>
        <p:spPr/>
        <p:txBody>
          <a:bodyPr/>
          <a:lstStyle/>
          <a:p>
            <a:fld id="{DD46FB5F-EE58-4640-A889-40D1DE2C4181}" type="slidenum">
              <a:rPr lang="en-US" smtClean="0"/>
              <a:t>5</a:t>
            </a:fld>
            <a:endParaRPr lang="en-US"/>
          </a:p>
        </p:txBody>
      </p:sp>
    </p:spTree>
    <p:extLst>
      <p:ext uri="{BB962C8B-B14F-4D97-AF65-F5344CB8AC3E}">
        <p14:creationId xmlns:p14="http://schemas.microsoft.com/office/powerpoint/2010/main" val="99744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E89E-AEA1-AE96-2AB8-0F61FCAA5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4AC69-74A1-0B3D-1A82-C241D874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422D5-675E-90E7-960C-5AF15FF53C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9D6D53-ECD0-0FD6-957F-5185A7717E7F}"/>
              </a:ext>
            </a:extLst>
          </p:cNvPr>
          <p:cNvSpPr>
            <a:spLocks noGrp="1"/>
          </p:cNvSpPr>
          <p:nvPr>
            <p:ph type="sldNum" sz="quarter" idx="5"/>
          </p:nvPr>
        </p:nvSpPr>
        <p:spPr/>
        <p:txBody>
          <a:bodyPr/>
          <a:lstStyle/>
          <a:p>
            <a:fld id="{DD46FB5F-EE58-4640-A889-40D1DE2C4181}" type="slidenum">
              <a:rPr lang="en-US" smtClean="0"/>
              <a:t>6</a:t>
            </a:fld>
            <a:endParaRPr lang="en-US"/>
          </a:p>
        </p:txBody>
      </p:sp>
    </p:spTree>
    <p:extLst>
      <p:ext uri="{BB962C8B-B14F-4D97-AF65-F5344CB8AC3E}">
        <p14:creationId xmlns:p14="http://schemas.microsoft.com/office/powerpoint/2010/main" val="2055093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89621-18C7-A225-3578-1280A02E0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962D0-CB85-BE8B-B940-F61A0EBBC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52C0B-98FE-3338-8A85-066ED47D76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D4779-7C74-9795-C7AF-0122BD8D73DA}"/>
              </a:ext>
            </a:extLst>
          </p:cNvPr>
          <p:cNvSpPr>
            <a:spLocks noGrp="1"/>
          </p:cNvSpPr>
          <p:nvPr>
            <p:ph type="sldNum" sz="quarter" idx="5"/>
          </p:nvPr>
        </p:nvSpPr>
        <p:spPr/>
        <p:txBody>
          <a:bodyPr/>
          <a:lstStyle/>
          <a:p>
            <a:fld id="{DD46FB5F-EE58-4640-A889-40D1DE2C4181}" type="slidenum">
              <a:rPr lang="en-US" smtClean="0"/>
              <a:t>7</a:t>
            </a:fld>
            <a:endParaRPr lang="en-US"/>
          </a:p>
        </p:txBody>
      </p:sp>
    </p:spTree>
    <p:extLst>
      <p:ext uri="{BB962C8B-B14F-4D97-AF65-F5344CB8AC3E}">
        <p14:creationId xmlns:p14="http://schemas.microsoft.com/office/powerpoint/2010/main" val="153036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371464" rtl="0" eaLnBrk="1" fontAlgn="auto" latinLnBrk="0" hangingPunct="1">
              <a:lnSpc>
                <a:spcPct val="100000"/>
              </a:lnSpc>
              <a:spcBef>
                <a:spcPts val="0"/>
              </a:spcBef>
              <a:spcAft>
                <a:spcPts val="0"/>
              </a:spcAft>
              <a:buClrTx/>
              <a:buSzTx/>
              <a:buFontTx/>
              <a:buNone/>
              <a:tabLst/>
              <a:defRPr/>
            </a:pPr>
            <a:fld id="{DD46FB5F-EE58-4640-A889-40D1DE2C4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46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68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46FB5F-EE58-4640-A889-40D1DE2C4181}" type="slidenum">
              <a:rPr lang="en-US" smtClean="0"/>
              <a:t>10</a:t>
            </a:fld>
            <a:endParaRPr lang="en-US"/>
          </a:p>
        </p:txBody>
      </p:sp>
    </p:spTree>
    <p:extLst>
      <p:ext uri="{BB962C8B-B14F-4D97-AF65-F5344CB8AC3E}">
        <p14:creationId xmlns:p14="http://schemas.microsoft.com/office/powerpoint/2010/main" val="27363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E1362-0C3E-D143-921B-DB90326FF4D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21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464" rtl="0" eaLnBrk="1" fontAlgn="auto" latinLnBrk="0" hangingPunct="1">
              <a:lnSpc>
                <a:spcPct val="100000"/>
              </a:lnSpc>
              <a:spcBef>
                <a:spcPts val="0"/>
              </a:spcBef>
              <a:spcAft>
                <a:spcPts val="0"/>
              </a:spcAft>
              <a:buClrTx/>
              <a:buSzTx/>
              <a:buFontTx/>
              <a:buNone/>
              <a:tabLst/>
              <a:defRPr/>
            </a:pPr>
            <a:fld id="{DD46FB5F-EE58-4640-A889-40D1DE2C4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46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295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9.sv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slide-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4" y="7026965"/>
            <a:ext cx="6435587" cy="1326875"/>
          </a:xfrm>
        </p:spPr>
        <p:txBody>
          <a:bodyPr>
            <a:normAutofit/>
          </a:bodyPr>
          <a:lstStyle>
            <a:lvl1pPr marL="0" indent="0">
              <a:lnSpc>
                <a:spcPts val="2400"/>
              </a:lnSpc>
              <a:spcBef>
                <a:spcPts val="0"/>
              </a:spcBef>
              <a:buFontTx/>
              <a:buNone/>
              <a:defRPr sz="2100">
                <a:solidFill>
                  <a:schemeClr val="bg1"/>
                </a:solidFill>
              </a:defRPr>
            </a:lvl1pPr>
            <a:lvl2pPr marL="685835" indent="0">
              <a:buFontTx/>
              <a:buNone/>
              <a:defRPr/>
            </a:lvl2pPr>
            <a:lvl3pPr marL="1371669" indent="0">
              <a:buFontTx/>
              <a:buNone/>
              <a:defRPr/>
            </a:lvl3pPr>
            <a:lvl4pPr marL="2057504" indent="0">
              <a:buFontTx/>
              <a:buNone/>
              <a:defRPr/>
            </a:lvl4pPr>
            <a:lvl5pPr marL="2743337" indent="0">
              <a:buFontTx/>
              <a:buNone/>
              <a:defRPr/>
            </a:lvl5pPr>
          </a:lstStyle>
          <a:p>
            <a:pPr lvl="0"/>
            <a:r>
              <a:rPr lang="en-US"/>
              <a:t>Add contact / presenters details here</a:t>
            </a:r>
          </a:p>
        </p:txBody>
      </p:sp>
      <p:sp>
        <p:nvSpPr>
          <p:cNvPr id="3" name="Text Placeholder 4">
            <a:extLst>
              <a:ext uri="{FF2B5EF4-FFF2-40B4-BE49-F238E27FC236}">
                <a16:creationId xmlns:a16="http://schemas.microsoft.com/office/drawing/2014/main" id="{F590EF76-0BDE-5823-F1C3-C6D43AE9B3CE}"/>
              </a:ext>
            </a:extLst>
          </p:cNvPr>
          <p:cNvSpPr>
            <a:spLocks noGrp="1"/>
          </p:cNvSpPr>
          <p:nvPr>
            <p:ph type="body" sz="quarter" idx="11" hasCustomPrompt="1"/>
          </p:nvPr>
        </p:nvSpPr>
        <p:spPr>
          <a:xfrm>
            <a:off x="1123122" y="4042119"/>
            <a:ext cx="8630478" cy="2358681"/>
          </a:xfrm>
        </p:spPr>
        <p:txBody>
          <a:bodyPr>
            <a:noAutofit/>
          </a:bodyPr>
          <a:lstStyle>
            <a:lvl1pPr marL="0" indent="0">
              <a:lnSpc>
                <a:spcPct val="100000"/>
              </a:lnSpc>
              <a:spcBef>
                <a:spcPts val="0"/>
              </a:spcBef>
              <a:buFontTx/>
              <a:buNone/>
              <a:defRPr sz="7200" b="1">
                <a:solidFill>
                  <a:schemeClr val="bg1"/>
                </a:solidFill>
              </a:defRPr>
            </a:lvl1pPr>
            <a:lvl2pPr marL="685835" indent="0">
              <a:buFontTx/>
              <a:buNone/>
              <a:defRPr/>
            </a:lvl2pPr>
            <a:lvl3pPr marL="1371669" indent="0">
              <a:buFontTx/>
              <a:buNone/>
              <a:defRPr/>
            </a:lvl3pPr>
            <a:lvl4pPr marL="2057504" indent="0">
              <a:buFontTx/>
              <a:buNone/>
              <a:defRPr/>
            </a:lvl4pPr>
            <a:lvl5pPr marL="2743337" indent="0">
              <a:buFontTx/>
              <a:buNone/>
              <a:defRPr/>
            </a:lvl5pPr>
          </a:lstStyle>
          <a:p>
            <a:pPr lvl="0"/>
            <a:r>
              <a:rPr lang="en-US"/>
              <a:t>Enter headline text here</a:t>
            </a:r>
          </a:p>
        </p:txBody>
      </p:sp>
    </p:spTree>
    <p:extLst>
      <p:ext uri="{BB962C8B-B14F-4D97-AF65-F5344CB8AC3E}">
        <p14:creationId xmlns:p14="http://schemas.microsoft.com/office/powerpoint/2010/main" val="163895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Slid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2" y="2992597"/>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1"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5"/>
            <a:ext cx="514317" cy="514317"/>
          </a:xfrm>
          <a:prstGeom prst="rect">
            <a:avLst/>
          </a:prstGeom>
        </p:spPr>
      </p:pic>
    </p:spTree>
    <p:extLst>
      <p:ext uri="{BB962C8B-B14F-4D97-AF65-F5344CB8AC3E}">
        <p14:creationId xmlns:p14="http://schemas.microsoft.com/office/powerpoint/2010/main" val="39976322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_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9219107"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9219107"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58817"/>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458817"/>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60231"/>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6960231"/>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7" name="Text Placeholder 28">
            <a:extLst>
              <a:ext uri="{FF2B5EF4-FFF2-40B4-BE49-F238E27FC236}">
                <a16:creationId xmlns:a16="http://schemas.microsoft.com/office/drawing/2014/main" id="{DED246E4-C5CC-4A73-2EBF-5561A1F1C060}"/>
              </a:ext>
            </a:extLst>
          </p:cNvPr>
          <p:cNvSpPr>
            <a:spLocks noGrp="1"/>
          </p:cNvSpPr>
          <p:nvPr>
            <p:ph type="body" sz="quarter" idx="20" hasCustomPrompt="1"/>
          </p:nvPr>
        </p:nvSpPr>
        <p:spPr>
          <a:xfrm>
            <a:off x="1471025" y="269772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9" name="Text Placeholder 28">
            <a:extLst>
              <a:ext uri="{FF2B5EF4-FFF2-40B4-BE49-F238E27FC236}">
                <a16:creationId xmlns:a16="http://schemas.microsoft.com/office/drawing/2014/main" id="{557DDCFC-6B94-C6DE-3A63-5E9C4AFC72C3}"/>
              </a:ext>
            </a:extLst>
          </p:cNvPr>
          <p:cNvSpPr>
            <a:spLocks noGrp="1"/>
          </p:cNvSpPr>
          <p:nvPr>
            <p:ph type="body" sz="quarter" idx="24" hasCustomPrompt="1"/>
          </p:nvPr>
        </p:nvSpPr>
        <p:spPr>
          <a:xfrm>
            <a:off x="1471025" y="613950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0" name="Text Placeholder 28">
            <a:extLst>
              <a:ext uri="{FF2B5EF4-FFF2-40B4-BE49-F238E27FC236}">
                <a16:creationId xmlns:a16="http://schemas.microsoft.com/office/drawing/2014/main" id="{0DFB2A1E-7672-0C36-349D-D40369A2F012}"/>
              </a:ext>
            </a:extLst>
          </p:cNvPr>
          <p:cNvSpPr>
            <a:spLocks noGrp="1"/>
          </p:cNvSpPr>
          <p:nvPr>
            <p:ph type="body" sz="quarter" idx="25" hasCustomPrompt="1"/>
          </p:nvPr>
        </p:nvSpPr>
        <p:spPr>
          <a:xfrm>
            <a:off x="9598393" y="2697728"/>
            <a:ext cx="706526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FA6B5D1B-DBA1-296D-E2A5-37749280742B}"/>
              </a:ext>
            </a:extLst>
          </p:cNvPr>
          <p:cNvSpPr>
            <a:spLocks noGrp="1"/>
          </p:cNvSpPr>
          <p:nvPr>
            <p:ph type="body" sz="quarter" idx="26" hasCustomPrompt="1"/>
          </p:nvPr>
        </p:nvSpPr>
        <p:spPr>
          <a:xfrm>
            <a:off x="9598394" y="613950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863122951"/>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6B13A9-D6F2-A4EC-5249-4EBDDE615453}"/>
              </a:ext>
            </a:extLst>
          </p:cNvPr>
          <p:cNvSpPr/>
          <p:nvPr userDrawn="1"/>
        </p:nvSpPr>
        <p:spPr>
          <a:xfrm>
            <a:off x="1" y="0"/>
            <a:ext cx="18288002" cy="10287000"/>
          </a:xfrm>
          <a:prstGeom prst="rect">
            <a:avLst/>
          </a:prstGeom>
          <a:solidFill>
            <a:srgbClr val="F2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3" name="Picture 16">
            <a:extLst>
              <a:ext uri="{FF2B5EF4-FFF2-40B4-BE49-F238E27FC236}">
                <a16:creationId xmlns:a16="http://schemas.microsoft.com/office/drawing/2014/main" id="{F50F15AD-973F-379F-38DE-CD0C141D20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40589164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rgbClr val="000000"/>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4"/>
            <a:ext cx="15773400" cy="6937682"/>
          </a:xfrm>
        </p:spPr>
        <p:txBody>
          <a:bodyPr>
            <a:normAutofit/>
          </a:bodyPr>
          <a:lstStyle>
            <a:lvl1pPr>
              <a:lnSpc>
                <a:spcPts val="3600"/>
              </a:lnSpc>
              <a:buClr>
                <a:schemeClr val="accent1"/>
              </a:buClr>
              <a:defRPr sz="2100">
                <a:solidFill>
                  <a:srgbClr val="000000"/>
                </a:solidFill>
              </a:defRPr>
            </a:lvl1pPr>
            <a:lvl2pPr>
              <a:lnSpc>
                <a:spcPts val="3600"/>
              </a:lnSpc>
              <a:buClr>
                <a:schemeClr val="accent1"/>
              </a:buClr>
              <a:defRPr sz="2100">
                <a:solidFill>
                  <a:srgbClr val="000000"/>
                </a:solidFill>
              </a:defRPr>
            </a:lvl2pPr>
            <a:lvl3pPr>
              <a:lnSpc>
                <a:spcPts val="3600"/>
              </a:lnSpc>
              <a:buClr>
                <a:schemeClr val="accent1"/>
              </a:buClr>
              <a:defRPr sz="2100">
                <a:solidFill>
                  <a:srgbClr val="000000"/>
                </a:solidFill>
              </a:defRPr>
            </a:lvl3pPr>
            <a:lvl4pPr>
              <a:lnSpc>
                <a:spcPts val="3600"/>
              </a:lnSpc>
              <a:buClr>
                <a:schemeClr val="accent1"/>
              </a:buClr>
              <a:defRPr sz="2100">
                <a:solidFill>
                  <a:srgbClr val="000000"/>
                </a:solidFill>
              </a:defRPr>
            </a:lvl4pPr>
            <a:lvl5pPr>
              <a:lnSpc>
                <a:spcPts val="3600"/>
              </a:lnSpc>
              <a:buClr>
                <a:schemeClr val="accent1"/>
              </a:buClr>
              <a:defRPr sz="21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584397056"/>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 color block left">
    <p:spTree>
      <p:nvGrpSpPr>
        <p:cNvPr id="1" name=""/>
        <p:cNvGrpSpPr/>
        <p:nvPr/>
      </p:nvGrpSpPr>
      <p:grpSpPr>
        <a:xfrm>
          <a:off x="0" y="0"/>
          <a:ext cx="0" cy="0"/>
          <a:chOff x="0" y="0"/>
          <a:chExt cx="0" cy="0"/>
        </a:xfrm>
      </p:grpSpPr>
      <p:sp>
        <p:nvSpPr>
          <p:cNvPr id="4" name="Rounded Rectangle 3" descr="Ray of blue light representing speed">
            <a:extLst>
              <a:ext uri="{FF2B5EF4-FFF2-40B4-BE49-F238E27FC236}">
                <a16:creationId xmlns:a16="http://schemas.microsoft.com/office/drawing/2014/main" id="{8F32B15A-1CE7-00B3-3B68-B6FA0F939CC0}"/>
              </a:ext>
            </a:extLst>
          </p:cNvPr>
          <p:cNvSpPr/>
          <p:nvPr/>
        </p:nvSpPr>
        <p:spPr>
          <a:xfrm>
            <a:off x="1" y="0"/>
            <a:ext cx="5539154" cy="10287000"/>
          </a:xfrm>
          <a:prstGeom prst="roundRect">
            <a:avLst>
              <a:gd name="adj" fmla="val 0"/>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7"/>
            <a:ext cx="9993795" cy="1456959"/>
          </a:xfrm>
        </p:spPr>
        <p:txBody>
          <a:bodyPr>
            <a:normAutofit/>
          </a:bodyPr>
          <a:lstStyle>
            <a:lvl1pPr>
              <a:defRPr sz="4200" b="1">
                <a:solidFill>
                  <a:schemeClr val="tx1">
                    <a:lumMod val="50000"/>
                  </a:schemeClr>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69"/>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Tree>
    <p:extLst>
      <p:ext uri="{BB962C8B-B14F-4D97-AF65-F5344CB8AC3E}">
        <p14:creationId xmlns:p14="http://schemas.microsoft.com/office/powerpoint/2010/main" val="2412231409"/>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 color block righ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E39FE43-8E23-C832-0B3E-F49280ABF0FF}"/>
              </a:ext>
            </a:extLst>
          </p:cNvPr>
          <p:cNvSpPr>
            <a:spLocks/>
          </p:cNvSpPr>
          <p:nvPr/>
        </p:nvSpPr>
        <p:spPr>
          <a:xfrm>
            <a:off x="12748847" y="0"/>
            <a:ext cx="5539154" cy="10287000"/>
          </a:xfrm>
          <a:prstGeom prst="roundRect">
            <a:avLst>
              <a:gd name="adj" fmla="val 0"/>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43812" y="1493327"/>
            <a:ext cx="9993795" cy="1456959"/>
          </a:xfrm>
        </p:spPr>
        <p:txBody>
          <a:bodyPr>
            <a:normAutofit/>
          </a:bodyPr>
          <a:lstStyle>
            <a:lvl1pPr>
              <a:defRPr sz="4200" b="1">
                <a:solidFill>
                  <a:schemeClr val="tx1">
                    <a:lumMod val="50000"/>
                  </a:schemeClr>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43812" y="3411869"/>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Tree>
    <p:extLst>
      <p:ext uri="{BB962C8B-B14F-4D97-AF65-F5344CB8AC3E}">
        <p14:creationId xmlns:p14="http://schemas.microsoft.com/office/powerpoint/2010/main" val="2927295876"/>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 color block lef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7"/>
            <a:ext cx="9993795" cy="1456959"/>
          </a:xfrm>
        </p:spPr>
        <p:txBody>
          <a:bodyPr>
            <a:normAutofit/>
          </a:bodyPr>
          <a:lstStyle>
            <a:lvl1pPr>
              <a:defRPr sz="4200"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69"/>
            <a:ext cx="9993795" cy="5507792"/>
          </a:xfrm>
        </p:spPr>
        <p:txBody>
          <a:bodyPr>
            <a:normAutofit/>
          </a:bodyPr>
          <a:lstStyle>
            <a:lvl1pPr>
              <a:lnSpc>
                <a:spcPts val="3600"/>
              </a:lnSpc>
              <a:buClr>
                <a:schemeClr val="accent1"/>
              </a:buClr>
              <a:defRPr sz="2100">
                <a:solidFill>
                  <a:schemeClr val="tx1">
                    <a:lumMod val="75000"/>
                  </a:schemeClr>
                </a:solidFill>
              </a:defRPr>
            </a:lvl1pPr>
            <a:lvl2pPr>
              <a:lnSpc>
                <a:spcPts val="3600"/>
              </a:lnSpc>
              <a:buClr>
                <a:schemeClr val="accent1"/>
              </a:buClr>
              <a:defRPr sz="2100">
                <a:solidFill>
                  <a:schemeClr val="tx1">
                    <a:lumMod val="75000"/>
                  </a:schemeClr>
                </a:solidFill>
              </a:defRPr>
            </a:lvl2pPr>
            <a:lvl3pPr>
              <a:lnSpc>
                <a:spcPts val="3600"/>
              </a:lnSpc>
              <a:buClr>
                <a:schemeClr val="accent1"/>
              </a:buClr>
              <a:defRPr sz="2100">
                <a:solidFill>
                  <a:schemeClr val="tx1">
                    <a:lumMod val="75000"/>
                  </a:schemeClr>
                </a:solidFill>
              </a:defRPr>
            </a:lvl3pPr>
            <a:lvl4pPr>
              <a:lnSpc>
                <a:spcPts val="3600"/>
              </a:lnSpc>
              <a:buClr>
                <a:schemeClr val="accent1"/>
              </a:buClr>
              <a:defRPr sz="2100">
                <a:solidFill>
                  <a:schemeClr val="tx1">
                    <a:lumMod val="75000"/>
                  </a:schemeClr>
                </a:solidFill>
              </a:defRPr>
            </a:lvl4pPr>
            <a:lvl5pPr>
              <a:lnSpc>
                <a:spcPts val="3600"/>
              </a:lnSpc>
              <a:buClr>
                <a:schemeClr val="accent1"/>
              </a:buClr>
              <a:defRPr sz="2100">
                <a:solidFill>
                  <a:schemeClr val="tx1">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
        <p:nvSpPr>
          <p:cNvPr id="7" name="Rounded Rectangle 1">
            <a:extLst>
              <a:ext uri="{FF2B5EF4-FFF2-40B4-BE49-F238E27FC236}">
                <a16:creationId xmlns:a16="http://schemas.microsoft.com/office/drawing/2014/main" id="{877B2347-1A0F-8AC5-B772-4FFE5BB9C0A3}"/>
              </a:ext>
            </a:extLst>
          </p:cNvPr>
          <p:cNvSpPr>
            <a:spLocks/>
          </p:cNvSpPr>
          <p:nvPr/>
        </p:nvSpPr>
        <p:spPr>
          <a:xfrm>
            <a:off x="-1157" y="0"/>
            <a:ext cx="5539155" cy="10287000"/>
          </a:xfrm>
          <a:prstGeom prst="roundRect">
            <a:avLst>
              <a:gd name="adj" fmla="val 0"/>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Tree>
    <p:extLst>
      <p:ext uri="{BB962C8B-B14F-4D97-AF65-F5344CB8AC3E}">
        <p14:creationId xmlns:p14="http://schemas.microsoft.com/office/powerpoint/2010/main" val="2865667711"/>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columns-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chemeClr val="tx1">
                    <a:lumMod val="50000"/>
                  </a:schemeClr>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4"/>
            <a:ext cx="7453383"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sp>
        <p:nvSpPr>
          <p:cNvPr id="8" name="Content Placeholder 2">
            <a:extLst>
              <a:ext uri="{FF2B5EF4-FFF2-40B4-BE49-F238E27FC236}">
                <a16:creationId xmlns:a16="http://schemas.microsoft.com/office/drawing/2014/main" id="{7C9BB1EE-E9BC-4021-84F8-C4D400C1193F}"/>
              </a:ext>
            </a:extLst>
          </p:cNvPr>
          <p:cNvSpPr>
            <a:spLocks noGrp="1"/>
          </p:cNvSpPr>
          <p:nvPr>
            <p:ph idx="13"/>
          </p:nvPr>
        </p:nvSpPr>
        <p:spPr>
          <a:xfrm>
            <a:off x="9335068" y="2327764"/>
            <a:ext cx="7695632"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16">
            <a:extLst>
              <a:ext uri="{FF2B5EF4-FFF2-40B4-BE49-F238E27FC236}">
                <a16:creationId xmlns:a16="http://schemas.microsoft.com/office/drawing/2014/main" id="{F52A4919-441E-BFD1-98A3-A3514743B6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10386059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losing-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26">
            <a:extLst>
              <a:ext uri="{FF2B5EF4-FFF2-40B4-BE49-F238E27FC236}">
                <a16:creationId xmlns:a16="http://schemas.microsoft.com/office/drawing/2014/main" id="{712CE6A4-0966-4B6C-8AE2-BE9B7FA54BA3}"/>
              </a:ext>
            </a:extLst>
          </p:cNvPr>
          <p:cNvSpPr/>
          <p:nvPr/>
        </p:nvSpPr>
        <p:spPr>
          <a:xfrm>
            <a:off x="1226732" y="4235559"/>
            <a:ext cx="15834537" cy="1815882"/>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a:defRPr sz="2600">
                <a:solidFill>
                  <a:srgbClr val="687189"/>
                </a:solidFill>
                <a:latin typeface="Roboto Light"/>
                <a:ea typeface="Roboto Light"/>
                <a:cs typeface="Roboto Light"/>
                <a:sym typeface="Roboto Light"/>
              </a:defRPr>
            </a:lvl1pPr>
          </a:lstStyle>
          <a:p>
            <a:pPr marL="0" marR="0" lvl="0" indent="0" algn="ctr" defTabSz="123825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Thank you</a:t>
            </a:r>
            <a:r>
              <a:rPr lang="en-US" sz="5400" spc="-225">
                <a:solidFill>
                  <a:srgbClr val="FFFFFF"/>
                </a:solidFill>
                <a:latin typeface="Open Sans bold"/>
                <a:ea typeface="Roboto Light" panose="02000000000000000000" pitchFamily="2" charset="0"/>
              </a:rPr>
              <a:t> for</a:t>
            </a:r>
          </a:p>
          <a:p>
            <a:pPr marL="0" marR="0" lvl="0" indent="0" algn="ctr" defTabSz="1238250" eaLnBrk="1" fontAlgn="auto" latinLnBrk="0" hangingPunct="1">
              <a:lnSpc>
                <a:spcPct val="100000"/>
              </a:lnSpc>
              <a:spcBef>
                <a:spcPts val="0"/>
              </a:spcBef>
              <a:spcAft>
                <a:spcPts val="0"/>
              </a:spcAft>
              <a:buClrTx/>
              <a:buSzTx/>
              <a:buFontTx/>
              <a:buNone/>
              <a:tabLst/>
              <a:defRPr sz="1800">
                <a:solidFill>
                  <a:srgbClr val="000000"/>
                </a:solidFill>
              </a:defRPr>
            </a:pPr>
            <a:r>
              <a:rPr lang="en-US" sz="5400" spc="-225">
                <a:solidFill>
                  <a:srgbClr val="FFFFFF"/>
                </a:solidFill>
                <a:latin typeface="Open Sans bold"/>
                <a:ea typeface="Roboto Light" panose="02000000000000000000" pitchFamily="2" charset="0"/>
              </a:rPr>
              <a:t>y</a:t>
            </a: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our time</a:t>
            </a:r>
          </a:p>
        </p:txBody>
      </p:sp>
    </p:spTree>
    <p:extLst>
      <p:ext uri="{BB962C8B-B14F-4D97-AF65-F5344CB8AC3E}">
        <p14:creationId xmlns:p14="http://schemas.microsoft.com/office/powerpoint/2010/main" val="40250437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Divider-Slide-logoBG">
    <p:bg>
      <p:bgPr>
        <a:solidFill>
          <a:srgbClr val="0072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0" y="4149329"/>
            <a:ext cx="15773400" cy="1988345"/>
          </a:xfrm>
        </p:spPr>
        <p:txBody>
          <a:bodyPr/>
          <a:lstStyle>
            <a:lvl1pPr algn="l">
              <a:defRPr>
                <a:solidFill>
                  <a:schemeClr val="bg1"/>
                </a:solidFill>
              </a:defRPr>
            </a:lvl1pPr>
          </a:lstStyle>
          <a:p>
            <a:r>
              <a:rPr lang="en-US"/>
              <a:t>Click to edit divider slide</a:t>
            </a:r>
          </a:p>
        </p:txBody>
      </p:sp>
    </p:spTree>
    <p:extLst>
      <p:ext uri="{BB962C8B-B14F-4D97-AF65-F5344CB8AC3E}">
        <p14:creationId xmlns:p14="http://schemas.microsoft.com/office/powerpoint/2010/main" val="16513885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DIvider-Slide-blank">
    <p:bg>
      <p:bgPr>
        <a:solidFill>
          <a:srgbClr val="0072C6"/>
        </a:solid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0" y="4149329"/>
            <a:ext cx="15773400" cy="1988345"/>
          </a:xfrm>
        </p:spPr>
        <p:txBody>
          <a:bodyPr/>
          <a:lstStyle>
            <a:lvl1pPr algn="l">
              <a:defRPr>
                <a:solidFill>
                  <a:schemeClr val="bg1"/>
                </a:solidFill>
              </a:defRPr>
            </a:lvl1pPr>
          </a:lstStyle>
          <a:p>
            <a:r>
              <a:rPr lang="en-US"/>
              <a:t>Click to edit divider slide</a:t>
            </a:r>
          </a:p>
        </p:txBody>
      </p:sp>
    </p:spTree>
    <p:extLst>
      <p:ext uri="{BB962C8B-B14F-4D97-AF65-F5344CB8AC3E}">
        <p14:creationId xmlns:p14="http://schemas.microsoft.com/office/powerpoint/2010/main" val="302946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Slide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2" y="2992597"/>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1"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5"/>
            <a:ext cx="514317" cy="514317"/>
          </a:xfrm>
          <a:prstGeom prst="rect">
            <a:avLst/>
          </a:prstGeom>
        </p:spPr>
      </p:pic>
    </p:spTree>
    <p:extLst>
      <p:ext uri="{BB962C8B-B14F-4D97-AF65-F5344CB8AC3E}">
        <p14:creationId xmlns:p14="http://schemas.microsoft.com/office/powerpoint/2010/main" val="707874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Slide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2" y="2992597"/>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1"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5"/>
            <a:ext cx="514317" cy="514317"/>
          </a:xfrm>
          <a:prstGeom prst="rect">
            <a:avLst/>
          </a:prstGeom>
        </p:spPr>
      </p:pic>
    </p:spTree>
    <p:extLst>
      <p:ext uri="{BB962C8B-B14F-4D97-AF65-F5344CB8AC3E}">
        <p14:creationId xmlns:p14="http://schemas.microsoft.com/office/powerpoint/2010/main" val="418805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ly-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36076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userDrawn="1"/>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userDrawn="1"/>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userDrawn="1"/>
        </p:nvSpPr>
        <p:spPr>
          <a:xfrm>
            <a:off x="1471027"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7" y="3619515"/>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userDrawn="1"/>
        </p:nvSpPr>
        <p:spPr>
          <a:xfrm>
            <a:off x="5492116"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6" y="3619515"/>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userDrawn="1"/>
        </p:nvSpPr>
        <p:spPr>
          <a:xfrm>
            <a:off x="9487646"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6" y="3619515"/>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8" name="TextBox 17">
            <a:extLst>
              <a:ext uri="{FF2B5EF4-FFF2-40B4-BE49-F238E27FC236}">
                <a16:creationId xmlns:a16="http://schemas.microsoft.com/office/drawing/2014/main" id="{58E47B51-A82B-6D28-A69E-87D887AC6FB3}"/>
              </a:ext>
            </a:extLst>
          </p:cNvPr>
          <p:cNvSpPr txBox="1"/>
          <p:nvPr userDrawn="1"/>
        </p:nvSpPr>
        <p:spPr>
          <a:xfrm>
            <a:off x="13483175" y="2476785"/>
            <a:ext cx="784189" cy="738664"/>
          </a:xfrm>
          <a:prstGeom prst="rect">
            <a:avLst/>
          </a:prstGeom>
          <a:noFill/>
        </p:spPr>
        <p:txBody>
          <a:bodyPr wrap="none" rtlCol="0">
            <a:spAutoFit/>
          </a:bodyPr>
          <a:lstStyle/>
          <a:p>
            <a:r>
              <a:rPr lang="en-LT" sz="4200">
                <a:solidFill>
                  <a:srgbClr val="000000"/>
                </a:solidFill>
              </a:rPr>
              <a:t>04</a:t>
            </a:r>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5" y="3619515"/>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userDrawn="1"/>
        </p:nvSpPr>
        <p:spPr>
          <a:xfrm>
            <a:off x="1471027" y="5978199"/>
            <a:ext cx="784189" cy="738664"/>
          </a:xfrm>
          <a:prstGeom prst="rect">
            <a:avLst/>
          </a:prstGeom>
          <a:noFill/>
        </p:spPr>
        <p:txBody>
          <a:bodyPr wrap="none" rtlCol="0">
            <a:spAutoFit/>
          </a:bodyPr>
          <a:lstStyle/>
          <a:p>
            <a:r>
              <a:rPr lang="en-LT" sz="4200">
                <a:solidFill>
                  <a:srgbClr val="000000"/>
                </a:solidFill>
              </a:rPr>
              <a:t>05</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7" y="7120929"/>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userDrawn="1"/>
        </p:nvSpPr>
        <p:spPr>
          <a:xfrm>
            <a:off x="5492116" y="5978199"/>
            <a:ext cx="784189" cy="738664"/>
          </a:xfrm>
          <a:prstGeom prst="rect">
            <a:avLst/>
          </a:prstGeom>
          <a:noFill/>
        </p:spPr>
        <p:txBody>
          <a:bodyPr wrap="none" rtlCol="0">
            <a:spAutoFit/>
          </a:bodyPr>
          <a:lstStyle/>
          <a:p>
            <a:r>
              <a:rPr lang="en-LT" sz="4200">
                <a:solidFill>
                  <a:srgbClr val="000000"/>
                </a:solidFill>
              </a:rPr>
              <a:t>06</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6" y="7120929"/>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userDrawn="1"/>
        </p:nvSpPr>
        <p:spPr>
          <a:xfrm>
            <a:off x="9487646" y="5978199"/>
            <a:ext cx="784189" cy="738664"/>
          </a:xfrm>
          <a:prstGeom prst="rect">
            <a:avLst/>
          </a:prstGeom>
          <a:noFill/>
        </p:spPr>
        <p:txBody>
          <a:bodyPr wrap="none" rtlCol="0">
            <a:spAutoFit/>
          </a:bodyPr>
          <a:lstStyle/>
          <a:p>
            <a:r>
              <a:rPr lang="en-LT" sz="4200">
                <a:solidFill>
                  <a:srgbClr val="000000"/>
                </a:solidFill>
              </a:rPr>
              <a:t>07</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6" y="7120929"/>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6" name="TextBox 25">
            <a:extLst>
              <a:ext uri="{FF2B5EF4-FFF2-40B4-BE49-F238E27FC236}">
                <a16:creationId xmlns:a16="http://schemas.microsoft.com/office/drawing/2014/main" id="{F7EE518D-037E-FAA0-2253-C732F3A54069}"/>
              </a:ext>
            </a:extLst>
          </p:cNvPr>
          <p:cNvSpPr txBox="1"/>
          <p:nvPr userDrawn="1"/>
        </p:nvSpPr>
        <p:spPr>
          <a:xfrm>
            <a:off x="13483175" y="5978199"/>
            <a:ext cx="784189" cy="738664"/>
          </a:xfrm>
          <a:prstGeom prst="rect">
            <a:avLst/>
          </a:prstGeom>
          <a:noFill/>
        </p:spPr>
        <p:txBody>
          <a:bodyPr wrap="none" rtlCol="0">
            <a:spAutoFit/>
          </a:bodyPr>
          <a:lstStyle/>
          <a:p>
            <a:r>
              <a:rPr lang="en-LT" sz="4200">
                <a:solidFill>
                  <a:srgbClr val="000000"/>
                </a:solidFill>
              </a:rPr>
              <a:t>08</a:t>
            </a:r>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5" y="7120929"/>
            <a:ext cx="3308279"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738723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6510361"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6510361"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11848613"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11848613"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userDrawn="1"/>
        </p:nvSpPr>
        <p:spPr>
          <a:xfrm>
            <a:off x="1471027"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4577646"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userDrawn="1"/>
        </p:nvSpPr>
        <p:spPr>
          <a:xfrm>
            <a:off x="6838157"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619515"/>
            <a:ext cx="4577646"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userDrawn="1"/>
        </p:nvSpPr>
        <p:spPr>
          <a:xfrm>
            <a:off x="12179731"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619515"/>
            <a:ext cx="4577646"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userDrawn="1"/>
        </p:nvSpPr>
        <p:spPr>
          <a:xfrm>
            <a:off x="1471027"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4577646"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userDrawn="1"/>
        </p:nvSpPr>
        <p:spPr>
          <a:xfrm>
            <a:off x="6838157"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7120929"/>
            <a:ext cx="4577646"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userDrawn="1"/>
        </p:nvSpPr>
        <p:spPr>
          <a:xfrm>
            <a:off x="12179731" y="5978199"/>
            <a:ext cx="784189" cy="738664"/>
          </a:xfrm>
          <a:prstGeom prst="rect">
            <a:avLst/>
          </a:prstGeom>
          <a:noFill/>
        </p:spPr>
        <p:txBody>
          <a:bodyPr wrap="none" rtlCol="0">
            <a:spAutoFit/>
          </a:bodyPr>
          <a:lstStyle/>
          <a:p>
            <a:r>
              <a:rPr lang="en-LT" sz="4200">
                <a:solidFill>
                  <a:srgbClr val="000000"/>
                </a:solidFill>
              </a:rPr>
              <a:t>06</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7120929"/>
            <a:ext cx="4577646"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1758693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mber-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9219109"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9219109"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userDrawn="1"/>
        </p:nvSpPr>
        <p:spPr>
          <a:xfrm>
            <a:off x="1471027"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7048230"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userDrawn="1"/>
        </p:nvSpPr>
        <p:spPr>
          <a:xfrm>
            <a:off x="9615434"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619515"/>
            <a:ext cx="7048230"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userDrawn="1"/>
        </p:nvSpPr>
        <p:spPr>
          <a:xfrm>
            <a:off x="1471027"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7048230"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userDrawn="1"/>
        </p:nvSpPr>
        <p:spPr>
          <a:xfrm>
            <a:off x="9615434"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7120929"/>
            <a:ext cx="7048230" cy="1539210"/>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620579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userDrawn="1"/>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userDrawn="1"/>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7" y="3424740"/>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6" y="3424740"/>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6" y="3424740"/>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5" y="3424740"/>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7" y="6926154"/>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6" y="6926154"/>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6" y="6926154"/>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5" y="6926154"/>
            <a:ext cx="3308279"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8" name="Text Placeholder 28">
            <a:extLst>
              <a:ext uri="{FF2B5EF4-FFF2-40B4-BE49-F238E27FC236}">
                <a16:creationId xmlns:a16="http://schemas.microsoft.com/office/drawing/2014/main" id="{678BD773-3B84-72DC-9F0B-0626D144A93E}"/>
              </a:ext>
            </a:extLst>
          </p:cNvPr>
          <p:cNvSpPr>
            <a:spLocks noGrp="1"/>
          </p:cNvSpPr>
          <p:nvPr>
            <p:ph type="body" sz="quarter" idx="20" hasCustomPrompt="1"/>
          </p:nvPr>
        </p:nvSpPr>
        <p:spPr>
          <a:xfrm>
            <a:off x="1471027" y="269773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29" name="Text Placeholder 28">
            <a:extLst>
              <a:ext uri="{FF2B5EF4-FFF2-40B4-BE49-F238E27FC236}">
                <a16:creationId xmlns:a16="http://schemas.microsoft.com/office/drawing/2014/main" id="{025B1145-EF30-4E1C-8CCB-AA906D0B0E0E}"/>
              </a:ext>
            </a:extLst>
          </p:cNvPr>
          <p:cNvSpPr>
            <a:spLocks noGrp="1"/>
          </p:cNvSpPr>
          <p:nvPr>
            <p:ph type="body" sz="quarter" idx="21" hasCustomPrompt="1"/>
          </p:nvPr>
        </p:nvSpPr>
        <p:spPr>
          <a:xfrm>
            <a:off x="5475077" y="269773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30" name="Text Placeholder 28">
            <a:extLst>
              <a:ext uri="{FF2B5EF4-FFF2-40B4-BE49-F238E27FC236}">
                <a16:creationId xmlns:a16="http://schemas.microsoft.com/office/drawing/2014/main" id="{B656D00D-AFEC-8456-79D9-606C4D1CA2BE}"/>
              </a:ext>
            </a:extLst>
          </p:cNvPr>
          <p:cNvSpPr>
            <a:spLocks noGrp="1"/>
          </p:cNvSpPr>
          <p:nvPr>
            <p:ph type="body" sz="quarter" idx="22" hasCustomPrompt="1"/>
          </p:nvPr>
        </p:nvSpPr>
        <p:spPr>
          <a:xfrm>
            <a:off x="9470608" y="269773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31" name="Text Placeholder 28">
            <a:extLst>
              <a:ext uri="{FF2B5EF4-FFF2-40B4-BE49-F238E27FC236}">
                <a16:creationId xmlns:a16="http://schemas.microsoft.com/office/drawing/2014/main" id="{808E9F65-5DA9-0D80-D95B-2F59EEF67B71}"/>
              </a:ext>
            </a:extLst>
          </p:cNvPr>
          <p:cNvSpPr>
            <a:spLocks noGrp="1"/>
          </p:cNvSpPr>
          <p:nvPr>
            <p:ph type="body" sz="quarter" idx="23" hasCustomPrompt="1"/>
          </p:nvPr>
        </p:nvSpPr>
        <p:spPr>
          <a:xfrm>
            <a:off x="13474656" y="269773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32" name="Text Placeholder 28">
            <a:extLst>
              <a:ext uri="{FF2B5EF4-FFF2-40B4-BE49-F238E27FC236}">
                <a16:creationId xmlns:a16="http://schemas.microsoft.com/office/drawing/2014/main" id="{E312BC71-92DB-A6E9-55F0-F57825CC8982}"/>
              </a:ext>
            </a:extLst>
          </p:cNvPr>
          <p:cNvSpPr>
            <a:spLocks noGrp="1"/>
          </p:cNvSpPr>
          <p:nvPr>
            <p:ph type="body" sz="quarter" idx="24" hasCustomPrompt="1"/>
          </p:nvPr>
        </p:nvSpPr>
        <p:spPr>
          <a:xfrm>
            <a:off x="1471027" y="613951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33" name="Text Placeholder 28">
            <a:extLst>
              <a:ext uri="{FF2B5EF4-FFF2-40B4-BE49-F238E27FC236}">
                <a16:creationId xmlns:a16="http://schemas.microsoft.com/office/drawing/2014/main" id="{D8E92C10-D9D7-831D-9CE1-1298CF40BD79}"/>
              </a:ext>
            </a:extLst>
          </p:cNvPr>
          <p:cNvSpPr>
            <a:spLocks noGrp="1"/>
          </p:cNvSpPr>
          <p:nvPr>
            <p:ph type="body" sz="quarter" idx="25" hasCustomPrompt="1"/>
          </p:nvPr>
        </p:nvSpPr>
        <p:spPr>
          <a:xfrm>
            <a:off x="5475077" y="613951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34" name="Text Placeholder 28">
            <a:extLst>
              <a:ext uri="{FF2B5EF4-FFF2-40B4-BE49-F238E27FC236}">
                <a16:creationId xmlns:a16="http://schemas.microsoft.com/office/drawing/2014/main" id="{00505A22-C00F-69CC-8E49-9963CE6AC8DB}"/>
              </a:ext>
            </a:extLst>
          </p:cNvPr>
          <p:cNvSpPr>
            <a:spLocks noGrp="1"/>
          </p:cNvSpPr>
          <p:nvPr>
            <p:ph type="body" sz="quarter" idx="26" hasCustomPrompt="1"/>
          </p:nvPr>
        </p:nvSpPr>
        <p:spPr>
          <a:xfrm>
            <a:off x="9470608" y="613951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35" name="Text Placeholder 28">
            <a:extLst>
              <a:ext uri="{FF2B5EF4-FFF2-40B4-BE49-F238E27FC236}">
                <a16:creationId xmlns:a16="http://schemas.microsoft.com/office/drawing/2014/main" id="{FED66EDC-5CC0-C6D2-6909-E22549389385}"/>
              </a:ext>
            </a:extLst>
          </p:cNvPr>
          <p:cNvSpPr>
            <a:spLocks noGrp="1"/>
          </p:cNvSpPr>
          <p:nvPr>
            <p:ph type="body" sz="quarter" idx="27" hasCustomPrompt="1"/>
          </p:nvPr>
        </p:nvSpPr>
        <p:spPr>
          <a:xfrm>
            <a:off x="13474656" y="6139510"/>
            <a:ext cx="330827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1174905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6510361"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6510361"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11848613"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11848613"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424740"/>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424740"/>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6926154"/>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6926154"/>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0" name="Text Placeholder 28">
            <a:extLst>
              <a:ext uri="{FF2B5EF4-FFF2-40B4-BE49-F238E27FC236}">
                <a16:creationId xmlns:a16="http://schemas.microsoft.com/office/drawing/2014/main" id="{D843A831-1EC5-DD7E-0478-7999F67C2433}"/>
              </a:ext>
            </a:extLst>
          </p:cNvPr>
          <p:cNvSpPr>
            <a:spLocks noGrp="1"/>
          </p:cNvSpPr>
          <p:nvPr>
            <p:ph type="body" sz="quarter" idx="20" hasCustomPrompt="1"/>
          </p:nvPr>
        </p:nvSpPr>
        <p:spPr>
          <a:xfrm>
            <a:off x="1471025" y="2697730"/>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0B9858AD-9A85-AEA1-181D-553649723B4F}"/>
              </a:ext>
            </a:extLst>
          </p:cNvPr>
          <p:cNvSpPr>
            <a:spLocks noGrp="1"/>
          </p:cNvSpPr>
          <p:nvPr>
            <p:ph type="body" sz="quarter" idx="24" hasCustomPrompt="1"/>
          </p:nvPr>
        </p:nvSpPr>
        <p:spPr>
          <a:xfrm>
            <a:off x="1471025" y="6139510"/>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18" name="Text Placeholder 28">
            <a:extLst>
              <a:ext uri="{FF2B5EF4-FFF2-40B4-BE49-F238E27FC236}">
                <a16:creationId xmlns:a16="http://schemas.microsoft.com/office/drawing/2014/main" id="{8D69F5D8-0F6F-FB53-5AD6-EFE79DE6FA65}"/>
              </a:ext>
            </a:extLst>
          </p:cNvPr>
          <p:cNvSpPr>
            <a:spLocks noGrp="1"/>
          </p:cNvSpPr>
          <p:nvPr>
            <p:ph type="body" sz="quarter" idx="25" hasCustomPrompt="1"/>
          </p:nvPr>
        </p:nvSpPr>
        <p:spPr>
          <a:xfrm>
            <a:off x="6812597" y="2697730"/>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19" name="Text Placeholder 28">
            <a:extLst>
              <a:ext uri="{FF2B5EF4-FFF2-40B4-BE49-F238E27FC236}">
                <a16:creationId xmlns:a16="http://schemas.microsoft.com/office/drawing/2014/main" id="{41D818FA-ABCF-3134-60E6-83D6433EE309}"/>
              </a:ext>
            </a:extLst>
          </p:cNvPr>
          <p:cNvSpPr>
            <a:spLocks noGrp="1"/>
          </p:cNvSpPr>
          <p:nvPr>
            <p:ph type="body" sz="quarter" idx="26" hasCustomPrompt="1"/>
          </p:nvPr>
        </p:nvSpPr>
        <p:spPr>
          <a:xfrm>
            <a:off x="6812597" y="6139510"/>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26" name="Text Placeholder 28">
            <a:extLst>
              <a:ext uri="{FF2B5EF4-FFF2-40B4-BE49-F238E27FC236}">
                <a16:creationId xmlns:a16="http://schemas.microsoft.com/office/drawing/2014/main" id="{F0588C88-79E6-DCE1-E5B0-6EEDF59CA343}"/>
              </a:ext>
            </a:extLst>
          </p:cNvPr>
          <p:cNvSpPr>
            <a:spLocks noGrp="1"/>
          </p:cNvSpPr>
          <p:nvPr>
            <p:ph type="body" sz="quarter" idx="27" hasCustomPrompt="1"/>
          </p:nvPr>
        </p:nvSpPr>
        <p:spPr>
          <a:xfrm>
            <a:off x="12171207" y="2697730"/>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27" name="Text Placeholder 28">
            <a:extLst>
              <a:ext uri="{FF2B5EF4-FFF2-40B4-BE49-F238E27FC236}">
                <a16:creationId xmlns:a16="http://schemas.microsoft.com/office/drawing/2014/main" id="{D94EDFD3-99A7-827D-5B7E-EBDD46E1D2AD}"/>
              </a:ext>
            </a:extLst>
          </p:cNvPr>
          <p:cNvSpPr>
            <a:spLocks noGrp="1"/>
          </p:cNvSpPr>
          <p:nvPr>
            <p:ph type="body" sz="quarter" idx="28" hasCustomPrompt="1"/>
          </p:nvPr>
        </p:nvSpPr>
        <p:spPr>
          <a:xfrm>
            <a:off x="12171207" y="6139510"/>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178495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_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426975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6510361" y="4292353"/>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11848613" y="4292353"/>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5450093"/>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5450093"/>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5450093"/>
            <a:ext cx="4577646" cy="1733985"/>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0" name="Text Placeholder 28">
            <a:extLst>
              <a:ext uri="{FF2B5EF4-FFF2-40B4-BE49-F238E27FC236}">
                <a16:creationId xmlns:a16="http://schemas.microsoft.com/office/drawing/2014/main" id="{D843A831-1EC5-DD7E-0478-7999F67C2433}"/>
              </a:ext>
            </a:extLst>
          </p:cNvPr>
          <p:cNvSpPr>
            <a:spLocks noGrp="1"/>
          </p:cNvSpPr>
          <p:nvPr>
            <p:ph type="body" sz="quarter" idx="20" hasCustomPrompt="1"/>
          </p:nvPr>
        </p:nvSpPr>
        <p:spPr>
          <a:xfrm>
            <a:off x="1471025" y="4723083"/>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18" name="Text Placeholder 28">
            <a:extLst>
              <a:ext uri="{FF2B5EF4-FFF2-40B4-BE49-F238E27FC236}">
                <a16:creationId xmlns:a16="http://schemas.microsoft.com/office/drawing/2014/main" id="{8D69F5D8-0F6F-FB53-5AD6-EFE79DE6FA65}"/>
              </a:ext>
            </a:extLst>
          </p:cNvPr>
          <p:cNvSpPr>
            <a:spLocks noGrp="1"/>
          </p:cNvSpPr>
          <p:nvPr>
            <p:ph type="body" sz="quarter" idx="25" hasCustomPrompt="1"/>
          </p:nvPr>
        </p:nvSpPr>
        <p:spPr>
          <a:xfrm>
            <a:off x="6812597" y="4723083"/>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26" name="Text Placeholder 28">
            <a:extLst>
              <a:ext uri="{FF2B5EF4-FFF2-40B4-BE49-F238E27FC236}">
                <a16:creationId xmlns:a16="http://schemas.microsoft.com/office/drawing/2014/main" id="{F0588C88-79E6-DCE1-E5B0-6EEDF59CA343}"/>
              </a:ext>
            </a:extLst>
          </p:cNvPr>
          <p:cNvSpPr>
            <a:spLocks noGrp="1"/>
          </p:cNvSpPr>
          <p:nvPr>
            <p:ph type="body" sz="quarter" idx="27" hasCustomPrompt="1"/>
          </p:nvPr>
        </p:nvSpPr>
        <p:spPr>
          <a:xfrm>
            <a:off x="12171207" y="4723083"/>
            <a:ext cx="4577646"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128828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slide-MDM-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646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9219109"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9219109"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58817"/>
            <a:ext cx="7048230" cy="1699908"/>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458817"/>
            <a:ext cx="7048230" cy="1699908"/>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60231"/>
            <a:ext cx="7048230" cy="1699908"/>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6960231"/>
            <a:ext cx="7048230" cy="1699908"/>
          </a:xfrm>
        </p:spPr>
        <p:txBody>
          <a:bodyPr anchor="t">
            <a:normAutofit/>
          </a:bodyPr>
          <a:lstStyle>
            <a:lvl1pPr marL="0" indent="0">
              <a:lnSpc>
                <a:spcPct val="100000"/>
              </a:lnSpc>
              <a:buFontTx/>
              <a:buNone/>
              <a:defRPr sz="21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text here</a:t>
            </a:r>
            <a:endParaRPr lang="en-LT"/>
          </a:p>
        </p:txBody>
      </p:sp>
      <p:sp>
        <p:nvSpPr>
          <p:cNvPr id="7" name="Text Placeholder 28">
            <a:extLst>
              <a:ext uri="{FF2B5EF4-FFF2-40B4-BE49-F238E27FC236}">
                <a16:creationId xmlns:a16="http://schemas.microsoft.com/office/drawing/2014/main" id="{DED246E4-C5CC-4A73-2EBF-5561A1F1C060}"/>
              </a:ext>
            </a:extLst>
          </p:cNvPr>
          <p:cNvSpPr>
            <a:spLocks noGrp="1"/>
          </p:cNvSpPr>
          <p:nvPr>
            <p:ph type="body" sz="quarter" idx="20" hasCustomPrompt="1"/>
          </p:nvPr>
        </p:nvSpPr>
        <p:spPr>
          <a:xfrm>
            <a:off x="1471025" y="2697730"/>
            <a:ext cx="7048230"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9" name="Text Placeholder 28">
            <a:extLst>
              <a:ext uri="{FF2B5EF4-FFF2-40B4-BE49-F238E27FC236}">
                <a16:creationId xmlns:a16="http://schemas.microsoft.com/office/drawing/2014/main" id="{557DDCFC-6B94-C6DE-3A63-5E9C4AFC72C3}"/>
              </a:ext>
            </a:extLst>
          </p:cNvPr>
          <p:cNvSpPr>
            <a:spLocks noGrp="1"/>
          </p:cNvSpPr>
          <p:nvPr>
            <p:ph type="body" sz="quarter" idx="24" hasCustomPrompt="1"/>
          </p:nvPr>
        </p:nvSpPr>
        <p:spPr>
          <a:xfrm>
            <a:off x="1471025" y="6139510"/>
            <a:ext cx="7048230"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10" name="Text Placeholder 28">
            <a:extLst>
              <a:ext uri="{FF2B5EF4-FFF2-40B4-BE49-F238E27FC236}">
                <a16:creationId xmlns:a16="http://schemas.microsoft.com/office/drawing/2014/main" id="{0DFB2A1E-7672-0C36-349D-D40369A2F012}"/>
              </a:ext>
            </a:extLst>
          </p:cNvPr>
          <p:cNvSpPr>
            <a:spLocks noGrp="1"/>
          </p:cNvSpPr>
          <p:nvPr>
            <p:ph type="body" sz="quarter" idx="25" hasCustomPrompt="1"/>
          </p:nvPr>
        </p:nvSpPr>
        <p:spPr>
          <a:xfrm>
            <a:off x="9598394" y="2697730"/>
            <a:ext cx="7065269"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FA6B5D1B-DBA1-296D-E2A5-37749280742B}"/>
              </a:ext>
            </a:extLst>
          </p:cNvPr>
          <p:cNvSpPr>
            <a:spLocks noGrp="1"/>
          </p:cNvSpPr>
          <p:nvPr>
            <p:ph type="body" sz="quarter" idx="26" hasCustomPrompt="1"/>
          </p:nvPr>
        </p:nvSpPr>
        <p:spPr>
          <a:xfrm>
            <a:off x="9598394" y="6139510"/>
            <a:ext cx="7048230" cy="468467"/>
          </a:xfrm>
        </p:spPr>
        <p:txBody>
          <a:bodyPr anchor="t">
            <a:normAutofit/>
          </a:bodyPr>
          <a:lstStyle>
            <a:lvl1pPr marL="0" indent="0">
              <a:lnSpc>
                <a:spcPct val="100000"/>
              </a:lnSpc>
              <a:buFontTx/>
              <a:buNone/>
              <a:defRPr sz="2100" b="1"/>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351330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047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5"/>
            <a:ext cx="15773400" cy="6937682"/>
          </a:xfrm>
        </p:spPr>
        <p:txBody>
          <a:bodyPr>
            <a:normAutofit/>
          </a:bodyPr>
          <a:lstStyle>
            <a:lvl1pPr>
              <a:lnSpc>
                <a:spcPts val="3600"/>
              </a:lnSpc>
              <a:buClr>
                <a:schemeClr val="accent1"/>
              </a:buClr>
              <a:defRPr sz="2100">
                <a:solidFill>
                  <a:srgbClr val="000000"/>
                </a:solidFill>
              </a:defRPr>
            </a:lvl1pPr>
            <a:lvl2pPr>
              <a:lnSpc>
                <a:spcPts val="3600"/>
              </a:lnSpc>
              <a:buClr>
                <a:schemeClr val="accent1"/>
              </a:buClr>
              <a:defRPr sz="2100">
                <a:solidFill>
                  <a:srgbClr val="000000"/>
                </a:solidFill>
              </a:defRPr>
            </a:lvl2pPr>
            <a:lvl3pPr>
              <a:lnSpc>
                <a:spcPts val="3600"/>
              </a:lnSpc>
              <a:buClr>
                <a:schemeClr val="accent1"/>
              </a:buClr>
              <a:defRPr sz="2100">
                <a:solidFill>
                  <a:srgbClr val="000000"/>
                </a:solidFill>
              </a:defRPr>
            </a:lvl3pPr>
            <a:lvl4pPr>
              <a:lnSpc>
                <a:spcPts val="3600"/>
              </a:lnSpc>
              <a:buClr>
                <a:schemeClr val="accent1"/>
              </a:buClr>
              <a:defRPr sz="2100">
                <a:solidFill>
                  <a:srgbClr val="000000"/>
                </a:solidFill>
              </a:defRPr>
            </a:lvl4pPr>
            <a:lvl5pPr>
              <a:lnSpc>
                <a:spcPts val="3600"/>
              </a:lnSpc>
              <a:buClr>
                <a:schemeClr val="accent1"/>
              </a:buClr>
              <a:defRPr sz="21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7"/>
            <a:ext cx="4114800" cy="547688"/>
          </a:xfrm>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2670829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color block left">
    <p:spTree>
      <p:nvGrpSpPr>
        <p:cNvPr id="1" name=""/>
        <p:cNvGrpSpPr/>
        <p:nvPr/>
      </p:nvGrpSpPr>
      <p:grpSpPr>
        <a:xfrm>
          <a:off x="0" y="0"/>
          <a:ext cx="0" cy="0"/>
          <a:chOff x="0" y="0"/>
          <a:chExt cx="0" cy="0"/>
        </a:xfrm>
      </p:grpSpPr>
      <p:sp>
        <p:nvSpPr>
          <p:cNvPr id="4" name="Rounded Rectangle 3" descr="Ray of blue light representing speed">
            <a:extLst>
              <a:ext uri="{FF2B5EF4-FFF2-40B4-BE49-F238E27FC236}">
                <a16:creationId xmlns:a16="http://schemas.microsoft.com/office/drawing/2014/main" id="{8F32B15A-1CE7-00B3-3B68-B6FA0F939CC0}"/>
              </a:ext>
            </a:extLst>
          </p:cNvPr>
          <p:cNvSpPr/>
          <p:nvPr userDrawn="1"/>
        </p:nvSpPr>
        <p:spPr>
          <a:xfrm>
            <a:off x="2" y="0"/>
            <a:ext cx="5539154" cy="10287000"/>
          </a:xfrm>
          <a:prstGeom prst="roundRect">
            <a:avLst>
              <a:gd name="adj" fmla="val 0"/>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8"/>
            <a:ext cx="9993795" cy="1456959"/>
          </a:xfrm>
        </p:spPr>
        <p:txBody>
          <a:bodyPr>
            <a:normAutofit/>
          </a:bodyPr>
          <a:lstStyle>
            <a:lvl1pPr>
              <a:defRPr sz="4200" b="1">
                <a:solidFill>
                  <a:schemeClr val="tx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71"/>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7"/>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80" y="675491"/>
            <a:ext cx="1116623" cy="356255"/>
          </a:xfrm>
          <a:prstGeom prst="rect">
            <a:avLst/>
          </a:prstGeom>
        </p:spPr>
      </p:pic>
    </p:spTree>
    <p:extLst>
      <p:ext uri="{BB962C8B-B14F-4D97-AF65-F5344CB8AC3E}">
        <p14:creationId xmlns:p14="http://schemas.microsoft.com/office/powerpoint/2010/main" val="1438493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color block righ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E39FE43-8E23-C832-0B3E-F49280ABF0FF}"/>
              </a:ext>
            </a:extLst>
          </p:cNvPr>
          <p:cNvSpPr>
            <a:spLocks/>
          </p:cNvSpPr>
          <p:nvPr userDrawn="1"/>
        </p:nvSpPr>
        <p:spPr>
          <a:xfrm>
            <a:off x="12748849" y="0"/>
            <a:ext cx="5539154" cy="10287000"/>
          </a:xfrm>
          <a:prstGeom prst="roundRect">
            <a:avLst>
              <a:gd name="adj" fmla="val 0"/>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43812" y="1493328"/>
            <a:ext cx="9993795" cy="1456959"/>
          </a:xfrm>
        </p:spPr>
        <p:txBody>
          <a:bodyPr>
            <a:normAutofit/>
          </a:bodyPr>
          <a:lstStyle>
            <a:lvl1pPr>
              <a:defRPr sz="4200" b="1">
                <a:solidFill>
                  <a:schemeClr val="tx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43812" y="3411871"/>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7"/>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80" y="675491"/>
            <a:ext cx="1116623" cy="356255"/>
          </a:xfrm>
          <a:prstGeom prst="rect">
            <a:avLst/>
          </a:prstGeom>
        </p:spPr>
      </p:pic>
    </p:spTree>
    <p:extLst>
      <p:ext uri="{BB962C8B-B14F-4D97-AF65-F5344CB8AC3E}">
        <p14:creationId xmlns:p14="http://schemas.microsoft.com/office/powerpoint/2010/main" val="2848916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color block lef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8"/>
            <a:ext cx="9993795" cy="1456959"/>
          </a:xfrm>
        </p:spPr>
        <p:txBody>
          <a:bodyPr>
            <a:normAutofit/>
          </a:bodyPr>
          <a:lstStyle>
            <a:lvl1pPr>
              <a:defRPr sz="4200"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71"/>
            <a:ext cx="9993795" cy="5507792"/>
          </a:xfrm>
        </p:spPr>
        <p:txBody>
          <a:bodyPr>
            <a:normAutofit/>
          </a:bodyPr>
          <a:lstStyle>
            <a:lvl1pPr>
              <a:lnSpc>
                <a:spcPts val="3600"/>
              </a:lnSpc>
              <a:buClr>
                <a:schemeClr val="accent1"/>
              </a:buClr>
              <a:defRPr sz="2100">
                <a:solidFill>
                  <a:schemeClr val="tx1">
                    <a:lumMod val="75000"/>
                  </a:schemeClr>
                </a:solidFill>
              </a:defRPr>
            </a:lvl1pPr>
            <a:lvl2pPr>
              <a:lnSpc>
                <a:spcPts val="3600"/>
              </a:lnSpc>
              <a:buClr>
                <a:schemeClr val="accent1"/>
              </a:buClr>
              <a:defRPr sz="2100">
                <a:solidFill>
                  <a:schemeClr val="tx1">
                    <a:lumMod val="75000"/>
                  </a:schemeClr>
                </a:solidFill>
              </a:defRPr>
            </a:lvl2pPr>
            <a:lvl3pPr>
              <a:lnSpc>
                <a:spcPts val="3600"/>
              </a:lnSpc>
              <a:buClr>
                <a:schemeClr val="accent1"/>
              </a:buClr>
              <a:defRPr sz="2100">
                <a:solidFill>
                  <a:schemeClr val="tx1">
                    <a:lumMod val="75000"/>
                  </a:schemeClr>
                </a:solidFill>
              </a:defRPr>
            </a:lvl3pPr>
            <a:lvl4pPr>
              <a:lnSpc>
                <a:spcPts val="3600"/>
              </a:lnSpc>
              <a:buClr>
                <a:schemeClr val="accent1"/>
              </a:buClr>
              <a:defRPr sz="2100">
                <a:solidFill>
                  <a:schemeClr val="tx1">
                    <a:lumMod val="75000"/>
                  </a:schemeClr>
                </a:solidFill>
              </a:defRPr>
            </a:lvl4pPr>
            <a:lvl5pPr>
              <a:lnSpc>
                <a:spcPts val="3600"/>
              </a:lnSpc>
              <a:buClr>
                <a:schemeClr val="accent1"/>
              </a:buClr>
              <a:defRPr sz="21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7"/>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80" y="675491"/>
            <a:ext cx="1116623" cy="356255"/>
          </a:xfrm>
          <a:prstGeom prst="rect">
            <a:avLst/>
          </a:prstGeom>
        </p:spPr>
      </p:pic>
      <p:sp>
        <p:nvSpPr>
          <p:cNvPr id="7" name="Rounded Rectangle 1">
            <a:extLst>
              <a:ext uri="{FF2B5EF4-FFF2-40B4-BE49-F238E27FC236}">
                <a16:creationId xmlns:a16="http://schemas.microsoft.com/office/drawing/2014/main" id="{877B2347-1A0F-8AC5-B772-4FFE5BB9C0A3}"/>
              </a:ext>
            </a:extLst>
          </p:cNvPr>
          <p:cNvSpPr>
            <a:spLocks/>
          </p:cNvSpPr>
          <p:nvPr userDrawn="1"/>
        </p:nvSpPr>
        <p:spPr>
          <a:xfrm>
            <a:off x="-1157" y="0"/>
            <a:ext cx="5539155" cy="10287000"/>
          </a:xfrm>
          <a:prstGeom prst="roundRect">
            <a:avLst>
              <a:gd name="adj" fmla="val 0"/>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Tree>
    <p:extLst>
      <p:ext uri="{BB962C8B-B14F-4D97-AF65-F5344CB8AC3E}">
        <p14:creationId xmlns:p14="http://schemas.microsoft.com/office/powerpoint/2010/main" val="3400073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columns-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chemeClr val="tx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5"/>
            <a:ext cx="7453383"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7"/>
            <a:ext cx="4114800" cy="547688"/>
          </a:xfrm>
        </p:spPr>
        <p:txBody>
          <a:bodyPr/>
          <a:lstStyle/>
          <a:p>
            <a:fld id="{B7BD53AE-7240-4391-874D-1B91F412B7AB}" type="slidenum">
              <a:rPr lang="en-US" smtClean="0"/>
              <a:t>‹#›</a:t>
            </a:fld>
            <a:endParaRPr lang="en-US"/>
          </a:p>
        </p:txBody>
      </p:sp>
      <p:sp>
        <p:nvSpPr>
          <p:cNvPr id="8" name="Content Placeholder 2">
            <a:extLst>
              <a:ext uri="{FF2B5EF4-FFF2-40B4-BE49-F238E27FC236}">
                <a16:creationId xmlns:a16="http://schemas.microsoft.com/office/drawing/2014/main" id="{7C9BB1EE-E9BC-4021-84F8-C4D400C1193F}"/>
              </a:ext>
            </a:extLst>
          </p:cNvPr>
          <p:cNvSpPr>
            <a:spLocks noGrp="1"/>
          </p:cNvSpPr>
          <p:nvPr>
            <p:ph idx="13"/>
          </p:nvPr>
        </p:nvSpPr>
        <p:spPr>
          <a:xfrm>
            <a:off x="9335069" y="2327765"/>
            <a:ext cx="7695632"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6">
            <a:extLst>
              <a:ext uri="{FF2B5EF4-FFF2-40B4-BE49-F238E27FC236}">
                <a16:creationId xmlns:a16="http://schemas.microsoft.com/office/drawing/2014/main" id="{F52A4919-441E-BFD1-98A3-A3514743B6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44935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26">
            <a:extLst>
              <a:ext uri="{FF2B5EF4-FFF2-40B4-BE49-F238E27FC236}">
                <a16:creationId xmlns:a16="http://schemas.microsoft.com/office/drawing/2014/main" id="{712CE6A4-0966-4B6C-8AE2-BE9B7FA54BA3}"/>
              </a:ext>
            </a:extLst>
          </p:cNvPr>
          <p:cNvSpPr/>
          <p:nvPr/>
        </p:nvSpPr>
        <p:spPr>
          <a:xfrm>
            <a:off x="1226733" y="4235559"/>
            <a:ext cx="15834537" cy="1815882"/>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a:defRPr sz="2600">
                <a:solidFill>
                  <a:srgbClr val="687189"/>
                </a:solidFill>
                <a:latin typeface="Roboto Light"/>
                <a:ea typeface="Roboto Light"/>
                <a:cs typeface="Roboto Light"/>
                <a:sym typeface="Roboto Light"/>
              </a:defRPr>
            </a:lvl1pPr>
          </a:lstStyle>
          <a:p>
            <a:pPr marL="0" marR="0" lvl="0" indent="0" algn="ctr" defTabSz="1238312"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Thank you</a:t>
            </a:r>
            <a:r>
              <a:rPr lang="en-US" sz="5400" spc="-225">
                <a:solidFill>
                  <a:srgbClr val="FFFFFF"/>
                </a:solidFill>
                <a:latin typeface="Open Sans bold"/>
                <a:ea typeface="Roboto Light" panose="02000000000000000000" pitchFamily="2" charset="0"/>
              </a:rPr>
              <a:t> for</a:t>
            </a:r>
          </a:p>
          <a:p>
            <a:pPr marL="0" marR="0" lvl="0" indent="0" algn="ctr" defTabSz="1238312" eaLnBrk="1" fontAlgn="auto" latinLnBrk="0" hangingPunct="1">
              <a:lnSpc>
                <a:spcPct val="100000"/>
              </a:lnSpc>
              <a:spcBef>
                <a:spcPts val="0"/>
              </a:spcBef>
              <a:spcAft>
                <a:spcPts val="0"/>
              </a:spcAft>
              <a:buClrTx/>
              <a:buSzTx/>
              <a:buFontTx/>
              <a:buNone/>
              <a:tabLst/>
              <a:defRPr sz="1800">
                <a:solidFill>
                  <a:srgbClr val="000000"/>
                </a:solidFill>
              </a:defRPr>
            </a:pPr>
            <a:r>
              <a:rPr lang="en-US" sz="5400" spc="-225">
                <a:solidFill>
                  <a:srgbClr val="FFFFFF"/>
                </a:solidFill>
                <a:latin typeface="Open Sans bold"/>
                <a:ea typeface="Roboto Light" panose="02000000000000000000" pitchFamily="2" charset="0"/>
              </a:rPr>
              <a:t>y</a:t>
            </a: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our time</a:t>
            </a:r>
          </a:p>
        </p:txBody>
      </p:sp>
    </p:spTree>
    <p:extLst>
      <p:ext uri="{BB962C8B-B14F-4D97-AF65-F5344CB8AC3E}">
        <p14:creationId xmlns:p14="http://schemas.microsoft.com/office/powerpoint/2010/main" val="2552418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ver-slide-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3" y="7026964"/>
            <a:ext cx="6435587" cy="1326875"/>
          </a:xfrm>
        </p:spPr>
        <p:txBody>
          <a:bodyPr>
            <a:normAutofit/>
          </a:bodyPr>
          <a:lstStyle>
            <a:lvl1pPr marL="0" indent="0">
              <a:lnSpc>
                <a:spcPts val="2400"/>
              </a:lnSpc>
              <a:spcBef>
                <a:spcPts val="0"/>
              </a:spcBef>
              <a:buFontTx/>
              <a:buNone/>
              <a:defRPr sz="2100">
                <a:solidFill>
                  <a:schemeClr val="bg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Add contact / presenters details here</a:t>
            </a:r>
          </a:p>
        </p:txBody>
      </p:sp>
      <p:sp>
        <p:nvSpPr>
          <p:cNvPr id="3" name="Text Placeholder 4">
            <a:extLst>
              <a:ext uri="{FF2B5EF4-FFF2-40B4-BE49-F238E27FC236}">
                <a16:creationId xmlns:a16="http://schemas.microsoft.com/office/drawing/2014/main" id="{F590EF76-0BDE-5823-F1C3-C6D43AE9B3CE}"/>
              </a:ext>
            </a:extLst>
          </p:cNvPr>
          <p:cNvSpPr>
            <a:spLocks noGrp="1"/>
          </p:cNvSpPr>
          <p:nvPr>
            <p:ph type="body" sz="quarter" idx="11" hasCustomPrompt="1"/>
          </p:nvPr>
        </p:nvSpPr>
        <p:spPr>
          <a:xfrm>
            <a:off x="1123122" y="4042119"/>
            <a:ext cx="8630478" cy="2358681"/>
          </a:xfrm>
        </p:spPr>
        <p:txBody>
          <a:bodyPr>
            <a:noAutofit/>
          </a:bodyPr>
          <a:lstStyle>
            <a:lvl1pPr marL="0" indent="0">
              <a:lnSpc>
                <a:spcPct val="100000"/>
              </a:lnSpc>
              <a:spcBef>
                <a:spcPts val="0"/>
              </a:spcBef>
              <a:buFontTx/>
              <a:buNone/>
              <a:defRPr sz="7200" b="1">
                <a:solidFill>
                  <a:schemeClr val="bg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Enter headline text here</a:t>
            </a:r>
          </a:p>
        </p:txBody>
      </p:sp>
    </p:spTree>
    <p:extLst>
      <p:ext uri="{BB962C8B-B14F-4D97-AF65-F5344CB8AC3E}">
        <p14:creationId xmlns:p14="http://schemas.microsoft.com/office/powerpoint/2010/main" val="1467632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ver-slide-MDM-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73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slide-with-contact-detai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4" y="7484165"/>
            <a:ext cx="6435587" cy="1326875"/>
          </a:xfrm>
        </p:spPr>
        <p:txBody>
          <a:bodyPr>
            <a:normAutofit/>
          </a:bodyPr>
          <a:lstStyle>
            <a:lvl1pPr marL="0" indent="0">
              <a:lnSpc>
                <a:spcPts val="2400"/>
              </a:lnSpc>
              <a:spcBef>
                <a:spcPts val="0"/>
              </a:spcBef>
              <a:buFontTx/>
              <a:buNone/>
              <a:defRPr sz="2100">
                <a:solidFill>
                  <a:schemeClr val="bg2"/>
                </a:solidFill>
              </a:defRPr>
            </a:lvl1pPr>
            <a:lvl2pPr marL="685835" indent="0">
              <a:buFontTx/>
              <a:buNone/>
              <a:defRPr/>
            </a:lvl2pPr>
            <a:lvl3pPr marL="1371669" indent="0">
              <a:buFontTx/>
              <a:buNone/>
              <a:defRPr/>
            </a:lvl3pPr>
            <a:lvl4pPr marL="2057504" indent="0">
              <a:buFontTx/>
              <a:buNone/>
              <a:defRPr/>
            </a:lvl4pPr>
            <a:lvl5pPr marL="2743337" indent="0">
              <a:buFontTx/>
              <a:buNone/>
              <a:defRPr/>
            </a:lvl5pPr>
          </a:lstStyle>
          <a:p>
            <a:pPr lvl="0"/>
            <a:r>
              <a:rPr lang="en-US"/>
              <a:t>Add contact / presenters details here</a:t>
            </a:r>
          </a:p>
        </p:txBody>
      </p:sp>
    </p:spTree>
    <p:extLst>
      <p:ext uri="{BB962C8B-B14F-4D97-AF65-F5344CB8AC3E}">
        <p14:creationId xmlns:p14="http://schemas.microsoft.com/office/powerpoint/2010/main" val="1066717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ver-slide-with-contact-detai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3" y="7484164"/>
            <a:ext cx="6435587" cy="1326875"/>
          </a:xfrm>
        </p:spPr>
        <p:txBody>
          <a:bodyPr>
            <a:normAutofit/>
          </a:bodyPr>
          <a:lstStyle>
            <a:lvl1pPr marL="0" indent="0">
              <a:lnSpc>
                <a:spcPts val="2400"/>
              </a:lnSpc>
              <a:spcBef>
                <a:spcPts val="0"/>
              </a:spcBef>
              <a:buFontTx/>
              <a:buNone/>
              <a:defRPr sz="2100">
                <a:solidFill>
                  <a:schemeClr val="bg2"/>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Add contact / presenters details here</a:t>
            </a:r>
          </a:p>
        </p:txBody>
      </p:sp>
    </p:spTree>
    <p:extLst>
      <p:ext uri="{BB962C8B-B14F-4D97-AF65-F5344CB8AC3E}">
        <p14:creationId xmlns:p14="http://schemas.microsoft.com/office/powerpoint/2010/main" val="3957101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4">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D4016C1-2089-8011-1731-8580140C99F4}"/>
              </a:ext>
            </a:extLst>
          </p:cNvPr>
          <p:cNvSpPr>
            <a:spLocks/>
          </p:cNvSpPr>
          <p:nvPr/>
        </p:nvSpPr>
        <p:spPr>
          <a:xfrm>
            <a:off x="12972169" y="1032860"/>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p:nvSpPr>
        <p:spPr>
          <a:xfrm>
            <a:off x="9020557" y="25354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 name="Rounded Rectangle 6">
            <a:extLst>
              <a:ext uri="{FF2B5EF4-FFF2-40B4-BE49-F238E27FC236}">
                <a16:creationId xmlns:a16="http://schemas.microsoft.com/office/drawing/2014/main" id="{60BF813A-9FE8-5EB7-15C7-C0AA1E76B682}"/>
              </a:ext>
            </a:extLst>
          </p:cNvPr>
          <p:cNvSpPr/>
          <p:nvPr/>
        </p:nvSpPr>
        <p:spPr>
          <a:xfrm>
            <a:off x="12972169" y="5628905"/>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p:nvSpPr>
        <p:spPr>
          <a:xfrm>
            <a:off x="9295880" y="815000"/>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12715" y="3751016"/>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p:nvSpPr>
        <p:spPr>
          <a:xfrm>
            <a:off x="13301836" y="1556639"/>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5818672" y="4492656"/>
            <a:ext cx="514317" cy="514317"/>
          </a:xfrm>
          <a:prstGeom prst="rect">
            <a:avLst/>
          </a:prstGeom>
        </p:spPr>
      </p:pic>
      <p:sp>
        <p:nvSpPr>
          <p:cNvPr id="27" name="Rounded Rectangle 26">
            <a:extLst>
              <a:ext uri="{FF2B5EF4-FFF2-40B4-BE49-F238E27FC236}">
                <a16:creationId xmlns:a16="http://schemas.microsoft.com/office/drawing/2014/main" id="{1BF5DB03-6C66-DF59-D47D-2C72DD82FDFC}"/>
              </a:ext>
            </a:extLst>
          </p:cNvPr>
          <p:cNvSpPr/>
          <p:nvPr/>
        </p:nvSpPr>
        <p:spPr>
          <a:xfrm>
            <a:off x="9020557" y="4849594"/>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8" name="TextBox 27">
            <a:extLst>
              <a:ext uri="{FF2B5EF4-FFF2-40B4-BE49-F238E27FC236}">
                <a16:creationId xmlns:a16="http://schemas.microsoft.com/office/drawing/2014/main" id="{403EB649-B79A-03E6-BD9C-41417F135E5F}"/>
              </a:ext>
            </a:extLst>
          </p:cNvPr>
          <p:cNvSpPr txBox="1"/>
          <p:nvPr/>
        </p:nvSpPr>
        <p:spPr>
          <a:xfrm>
            <a:off x="9342637" y="5352876"/>
            <a:ext cx="784189" cy="738664"/>
          </a:xfrm>
          <a:prstGeom prst="rect">
            <a:avLst/>
          </a:prstGeom>
          <a:noFill/>
        </p:spPr>
        <p:txBody>
          <a:bodyPr wrap="none" rtlCol="0">
            <a:spAutoFit/>
          </a:bodyPr>
          <a:lstStyle/>
          <a:p>
            <a:r>
              <a:rPr lang="en-LT" sz="4200">
                <a:solidFill>
                  <a:srgbClr val="000000"/>
                </a:solidFill>
              </a:rPr>
              <a:t>03</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59473" y="8288894"/>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p:nvSpPr>
        <p:spPr>
          <a:xfrm>
            <a:off x="13301836" y="5904611"/>
            <a:ext cx="784189" cy="738664"/>
          </a:xfrm>
          <a:prstGeom prst="rect">
            <a:avLst/>
          </a:prstGeom>
          <a:noFill/>
        </p:spPr>
        <p:txBody>
          <a:bodyPr wrap="none" rtlCol="0">
            <a:spAutoFit/>
          </a:bodyPr>
          <a:lstStyle/>
          <a:p>
            <a:r>
              <a:rPr lang="en-LT" sz="4200">
                <a:solidFill>
                  <a:srgbClr val="000000"/>
                </a:solidFill>
              </a:rPr>
              <a:t>04</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5818672" y="8840628"/>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p:nvSpPr>
        <p:spPr>
          <a:xfrm>
            <a:off x="9020557" y="940452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p:nvSpPr>
        <p:spPr>
          <a:xfrm>
            <a:off x="12972167" y="-35050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9274661" y="3712883"/>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9295880" y="825076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3293526" y="4473590"/>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3293526" y="882877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pic>
        <p:nvPicPr>
          <p:cNvPr id="41" name="Picture 16">
            <a:extLst>
              <a:ext uri="{FF2B5EF4-FFF2-40B4-BE49-F238E27FC236}">
                <a16:creationId xmlns:a16="http://schemas.microsoft.com/office/drawing/2014/main" id="{BE57D2E0-0B61-95CD-0AD7-E8CD04D07FF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3850154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genda5">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96BD487-CC54-F6C4-A4B4-69AF65E57364}"/>
              </a:ext>
            </a:extLst>
          </p:cNvPr>
          <p:cNvSpPr>
            <a:spLocks/>
          </p:cNvSpPr>
          <p:nvPr/>
        </p:nvSpPr>
        <p:spPr>
          <a:xfrm>
            <a:off x="10393171" y="5742026"/>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3" name="Rounded Rectangle 12">
            <a:extLst>
              <a:ext uri="{FF2B5EF4-FFF2-40B4-BE49-F238E27FC236}">
                <a16:creationId xmlns:a16="http://schemas.microsoft.com/office/drawing/2014/main" id="{4A88D67A-B685-B1CB-02ED-6A2B9A80B565}"/>
              </a:ext>
            </a:extLst>
          </p:cNvPr>
          <p:cNvSpPr/>
          <p:nvPr/>
        </p:nvSpPr>
        <p:spPr>
          <a:xfrm>
            <a:off x="6434711" y="4962715"/>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1" name="Rounded Rectangle 10">
            <a:extLst>
              <a:ext uri="{FF2B5EF4-FFF2-40B4-BE49-F238E27FC236}">
                <a16:creationId xmlns:a16="http://schemas.microsoft.com/office/drawing/2014/main" id="{CC0B7BBC-79C0-7269-CDC1-A32CA91E12A8}"/>
              </a:ext>
            </a:extLst>
          </p:cNvPr>
          <p:cNvSpPr/>
          <p:nvPr/>
        </p:nvSpPr>
        <p:spPr>
          <a:xfrm>
            <a:off x="14337937" y="330598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Rounded Rectangle 1">
            <a:extLst>
              <a:ext uri="{FF2B5EF4-FFF2-40B4-BE49-F238E27FC236}">
                <a16:creationId xmlns:a16="http://schemas.microsoft.com/office/drawing/2014/main" id="{2D4016C1-2089-8011-1731-8580140C99F4}"/>
              </a:ext>
            </a:extLst>
          </p:cNvPr>
          <p:cNvSpPr>
            <a:spLocks/>
          </p:cNvSpPr>
          <p:nvPr/>
        </p:nvSpPr>
        <p:spPr>
          <a:xfrm>
            <a:off x="10386325" y="1145981"/>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p:nvSpPr>
        <p:spPr>
          <a:xfrm>
            <a:off x="6434713" y="366670"/>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p:nvSpPr>
        <p:spPr>
          <a:xfrm>
            <a:off x="6710036" y="928121"/>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3864137"/>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p:nvSpPr>
        <p:spPr>
          <a:xfrm>
            <a:off x="10715992" y="1669760"/>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4605777"/>
            <a:ext cx="514317" cy="514317"/>
          </a:xfrm>
          <a:prstGeom prst="rect">
            <a:avLst/>
          </a:prstGeom>
        </p:spPr>
      </p:pic>
      <p:sp>
        <p:nvSpPr>
          <p:cNvPr id="28" name="TextBox 27">
            <a:extLst>
              <a:ext uri="{FF2B5EF4-FFF2-40B4-BE49-F238E27FC236}">
                <a16:creationId xmlns:a16="http://schemas.microsoft.com/office/drawing/2014/main" id="{403EB649-B79A-03E6-BD9C-41417F135E5F}"/>
              </a:ext>
            </a:extLst>
          </p:cNvPr>
          <p:cNvSpPr txBox="1"/>
          <p:nvPr/>
        </p:nvSpPr>
        <p:spPr>
          <a:xfrm>
            <a:off x="6756793" y="5465997"/>
            <a:ext cx="784189" cy="738664"/>
          </a:xfrm>
          <a:prstGeom prst="rect">
            <a:avLst/>
          </a:prstGeom>
          <a:noFill/>
        </p:spPr>
        <p:txBody>
          <a:bodyPr wrap="none" rtlCol="0">
            <a:spAutoFit/>
          </a:bodyPr>
          <a:lstStyle/>
          <a:p>
            <a:r>
              <a:rPr lang="en-LT" sz="4200">
                <a:solidFill>
                  <a:srgbClr val="000000"/>
                </a:solidFill>
              </a:rPr>
              <a:t>04</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73629" y="8402015"/>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p:nvSpPr>
        <p:spPr>
          <a:xfrm>
            <a:off x="10715992" y="6017732"/>
            <a:ext cx="784189" cy="738664"/>
          </a:xfrm>
          <a:prstGeom prst="rect">
            <a:avLst/>
          </a:prstGeom>
          <a:noFill/>
        </p:spPr>
        <p:txBody>
          <a:bodyPr wrap="none" rtlCol="0">
            <a:spAutoFit/>
          </a:bodyPr>
          <a:lstStyle/>
          <a:p>
            <a:r>
              <a:rPr lang="en-LT" sz="4200">
                <a:solidFill>
                  <a:srgbClr val="000000"/>
                </a:solidFill>
              </a:rPr>
              <a:t>05</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8953749"/>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p:nvSpPr>
        <p:spPr>
          <a:xfrm>
            <a:off x="6434713" y="9517643"/>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p:nvSpPr>
        <p:spPr>
          <a:xfrm>
            <a:off x="10386323" y="-339189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688817" y="382600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6710036" y="836388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0707682" y="458671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0707682" y="8941895"/>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6" name="TextBox 5">
            <a:extLst>
              <a:ext uri="{FF2B5EF4-FFF2-40B4-BE49-F238E27FC236}">
                <a16:creationId xmlns:a16="http://schemas.microsoft.com/office/drawing/2014/main" id="{D95354EC-8F5C-BB9D-EF6D-F9939E083AED}"/>
              </a:ext>
            </a:extLst>
          </p:cNvPr>
          <p:cNvSpPr txBox="1"/>
          <p:nvPr/>
        </p:nvSpPr>
        <p:spPr>
          <a:xfrm>
            <a:off x="14667604" y="3829767"/>
            <a:ext cx="784189" cy="738664"/>
          </a:xfrm>
          <a:prstGeom prst="rect">
            <a:avLst/>
          </a:prstGeom>
          <a:noFill/>
        </p:spPr>
        <p:txBody>
          <a:bodyPr wrap="none" rtlCol="0">
            <a:spAutoFit/>
          </a:bodyPr>
          <a:lstStyle/>
          <a:p>
            <a:r>
              <a:rPr lang="en-LT" sz="4200">
                <a:solidFill>
                  <a:srgbClr val="000000"/>
                </a:solidFill>
              </a:rPr>
              <a:t>03</a:t>
            </a:r>
          </a:p>
        </p:txBody>
      </p:sp>
      <p:pic>
        <p:nvPicPr>
          <p:cNvPr id="9" name="Graphic 8" descr="Arrow Up with solid fill">
            <a:extLst>
              <a:ext uri="{FF2B5EF4-FFF2-40B4-BE49-F238E27FC236}">
                <a16:creationId xmlns:a16="http://schemas.microsoft.com/office/drawing/2014/main" id="{9D30298A-071F-864D-207E-3FDE4F30C7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84440" y="6765785"/>
            <a:ext cx="514317" cy="514317"/>
          </a:xfrm>
          <a:prstGeom prst="rect">
            <a:avLst/>
          </a:prstGeom>
        </p:spPr>
      </p:pic>
      <p:sp>
        <p:nvSpPr>
          <p:cNvPr id="10" name="Text Placeholder 28">
            <a:extLst>
              <a:ext uri="{FF2B5EF4-FFF2-40B4-BE49-F238E27FC236}">
                <a16:creationId xmlns:a16="http://schemas.microsoft.com/office/drawing/2014/main" id="{1DB65AC7-0F9E-F0CE-08AC-3CEA1B4972AC}"/>
              </a:ext>
            </a:extLst>
          </p:cNvPr>
          <p:cNvSpPr>
            <a:spLocks noGrp="1"/>
          </p:cNvSpPr>
          <p:nvPr>
            <p:ph type="body" sz="quarter" idx="17" hasCustomPrompt="1"/>
          </p:nvPr>
        </p:nvSpPr>
        <p:spPr>
          <a:xfrm>
            <a:off x="14724830" y="6727629"/>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14" name="Rounded Rectangle 13">
            <a:extLst>
              <a:ext uri="{FF2B5EF4-FFF2-40B4-BE49-F238E27FC236}">
                <a16:creationId xmlns:a16="http://schemas.microsoft.com/office/drawing/2014/main" id="{B8065E8D-C022-D0F8-7997-4CC33A6F6210}"/>
              </a:ext>
            </a:extLst>
          </p:cNvPr>
          <p:cNvSpPr/>
          <p:nvPr/>
        </p:nvSpPr>
        <p:spPr>
          <a:xfrm>
            <a:off x="14337937" y="-127591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5" name="Rounded Rectangle 14">
            <a:extLst>
              <a:ext uri="{FF2B5EF4-FFF2-40B4-BE49-F238E27FC236}">
                <a16:creationId xmlns:a16="http://schemas.microsoft.com/office/drawing/2014/main" id="{BD661B5C-1A0A-FCC5-A653-75CFDADFDCAE}"/>
              </a:ext>
            </a:extLst>
          </p:cNvPr>
          <p:cNvSpPr/>
          <p:nvPr/>
        </p:nvSpPr>
        <p:spPr>
          <a:xfrm>
            <a:off x="14337937" y="788693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pic>
        <p:nvPicPr>
          <p:cNvPr id="16" name="Picture 16">
            <a:extLst>
              <a:ext uri="{FF2B5EF4-FFF2-40B4-BE49-F238E27FC236}">
                <a16:creationId xmlns:a16="http://schemas.microsoft.com/office/drawing/2014/main" id="{B37F413F-6DFA-7CE1-8D24-AA45F963A27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167322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6">
    <p:spTree>
      <p:nvGrpSpPr>
        <p:cNvPr id="1" name=""/>
        <p:cNvGrpSpPr/>
        <p:nvPr/>
      </p:nvGrpSpPr>
      <p:grpSpPr>
        <a:xfrm>
          <a:off x="0" y="0"/>
          <a:ext cx="0" cy="0"/>
          <a:chOff x="0" y="0"/>
          <a:chExt cx="0" cy="0"/>
        </a:xfrm>
      </p:grpSpPr>
      <p:sp>
        <p:nvSpPr>
          <p:cNvPr id="49" name="Rounded Rectangle 48">
            <a:extLst>
              <a:ext uri="{FF2B5EF4-FFF2-40B4-BE49-F238E27FC236}">
                <a16:creationId xmlns:a16="http://schemas.microsoft.com/office/drawing/2014/main" id="{DFE39C7B-DCD9-30D8-7DFA-B52196B2B9B9}"/>
              </a:ext>
            </a:extLst>
          </p:cNvPr>
          <p:cNvSpPr/>
          <p:nvPr/>
        </p:nvSpPr>
        <p:spPr>
          <a:xfrm>
            <a:off x="14337934" y="36340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0" name="Rounded Rectangle 49">
            <a:extLst>
              <a:ext uri="{FF2B5EF4-FFF2-40B4-BE49-F238E27FC236}">
                <a16:creationId xmlns:a16="http://schemas.microsoft.com/office/drawing/2014/main" id="{D9CAAB69-CB44-C012-8EB0-60B95BB5B030}"/>
              </a:ext>
            </a:extLst>
          </p:cNvPr>
          <p:cNvSpPr>
            <a:spLocks/>
          </p:cNvSpPr>
          <p:nvPr/>
        </p:nvSpPr>
        <p:spPr>
          <a:xfrm>
            <a:off x="10386325" y="1113580"/>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1" name="Rounded Rectangle 50" descr="Ray of blue light representing speed">
            <a:extLst>
              <a:ext uri="{FF2B5EF4-FFF2-40B4-BE49-F238E27FC236}">
                <a16:creationId xmlns:a16="http://schemas.microsoft.com/office/drawing/2014/main" id="{9DD8A957-BAEF-61F3-246E-796251B3255F}"/>
              </a:ext>
            </a:extLst>
          </p:cNvPr>
          <p:cNvSpPr/>
          <p:nvPr/>
        </p:nvSpPr>
        <p:spPr>
          <a:xfrm>
            <a:off x="6434713" y="36340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2" name="TextBox 51">
            <a:extLst>
              <a:ext uri="{FF2B5EF4-FFF2-40B4-BE49-F238E27FC236}">
                <a16:creationId xmlns:a16="http://schemas.microsoft.com/office/drawing/2014/main" id="{8B92EA47-3117-C44D-FE23-1F64D61CE695}"/>
              </a:ext>
            </a:extLst>
          </p:cNvPr>
          <p:cNvSpPr txBox="1"/>
          <p:nvPr/>
        </p:nvSpPr>
        <p:spPr>
          <a:xfrm>
            <a:off x="6710036" y="924860"/>
            <a:ext cx="784189" cy="738664"/>
          </a:xfrm>
          <a:prstGeom prst="rect">
            <a:avLst/>
          </a:prstGeom>
          <a:noFill/>
        </p:spPr>
        <p:txBody>
          <a:bodyPr wrap="none" rtlCol="0">
            <a:spAutoFit/>
          </a:bodyPr>
          <a:lstStyle/>
          <a:p>
            <a:r>
              <a:rPr lang="en-LT" sz="4200">
                <a:solidFill>
                  <a:srgbClr val="000000"/>
                </a:solidFill>
              </a:rPr>
              <a:t>01</a:t>
            </a:r>
          </a:p>
        </p:txBody>
      </p:sp>
      <p:pic>
        <p:nvPicPr>
          <p:cNvPr id="54" name="Graphic 53" descr="Arrow Up with solid fill">
            <a:extLst>
              <a:ext uri="{FF2B5EF4-FFF2-40B4-BE49-F238E27FC236}">
                <a16:creationId xmlns:a16="http://schemas.microsoft.com/office/drawing/2014/main" id="{449845F2-3D50-CB7B-7A5A-C5F6C23F1F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3860876"/>
            <a:ext cx="514317" cy="514317"/>
          </a:xfrm>
          <a:prstGeom prst="rect">
            <a:avLst/>
          </a:prstGeom>
        </p:spPr>
      </p:pic>
      <p:sp>
        <p:nvSpPr>
          <p:cNvPr id="55" name="TextBox 54">
            <a:extLst>
              <a:ext uri="{FF2B5EF4-FFF2-40B4-BE49-F238E27FC236}">
                <a16:creationId xmlns:a16="http://schemas.microsoft.com/office/drawing/2014/main" id="{3A03EF3C-7FAC-693E-D1A9-532EFCB43F38}"/>
              </a:ext>
            </a:extLst>
          </p:cNvPr>
          <p:cNvSpPr txBox="1"/>
          <p:nvPr/>
        </p:nvSpPr>
        <p:spPr>
          <a:xfrm>
            <a:off x="10715992" y="1637358"/>
            <a:ext cx="784189" cy="738664"/>
          </a:xfrm>
          <a:prstGeom prst="rect">
            <a:avLst/>
          </a:prstGeom>
          <a:noFill/>
        </p:spPr>
        <p:txBody>
          <a:bodyPr wrap="none" rtlCol="0">
            <a:spAutoFit/>
          </a:bodyPr>
          <a:lstStyle/>
          <a:p>
            <a:r>
              <a:rPr lang="en-LT" sz="4200">
                <a:solidFill>
                  <a:srgbClr val="000000"/>
                </a:solidFill>
              </a:rPr>
              <a:t>02</a:t>
            </a:r>
          </a:p>
        </p:txBody>
      </p:sp>
      <p:pic>
        <p:nvPicPr>
          <p:cNvPr id="57" name="Graphic 56" descr="Arrow Up with solid fill">
            <a:extLst>
              <a:ext uri="{FF2B5EF4-FFF2-40B4-BE49-F238E27FC236}">
                <a16:creationId xmlns:a16="http://schemas.microsoft.com/office/drawing/2014/main" id="{FF6AD23E-30FA-63E2-76EC-89C8EEFAD8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4573376"/>
            <a:ext cx="514317" cy="514317"/>
          </a:xfrm>
          <a:prstGeom prst="rect">
            <a:avLst/>
          </a:prstGeom>
        </p:spPr>
      </p:pic>
      <p:sp>
        <p:nvSpPr>
          <p:cNvPr id="58" name="TextBox 57">
            <a:extLst>
              <a:ext uri="{FF2B5EF4-FFF2-40B4-BE49-F238E27FC236}">
                <a16:creationId xmlns:a16="http://schemas.microsoft.com/office/drawing/2014/main" id="{E9C9E59F-FAB2-E973-8363-F870D554D261}"/>
              </a:ext>
            </a:extLst>
          </p:cNvPr>
          <p:cNvSpPr txBox="1"/>
          <p:nvPr/>
        </p:nvSpPr>
        <p:spPr>
          <a:xfrm>
            <a:off x="14660014" y="866691"/>
            <a:ext cx="784189" cy="738664"/>
          </a:xfrm>
          <a:prstGeom prst="rect">
            <a:avLst/>
          </a:prstGeom>
          <a:noFill/>
        </p:spPr>
        <p:txBody>
          <a:bodyPr wrap="none" rtlCol="0">
            <a:spAutoFit/>
          </a:bodyPr>
          <a:lstStyle/>
          <a:p>
            <a:r>
              <a:rPr lang="en-LT" sz="4200">
                <a:solidFill>
                  <a:srgbClr val="000000"/>
                </a:solidFill>
              </a:rPr>
              <a:t>03</a:t>
            </a:r>
          </a:p>
        </p:txBody>
      </p:sp>
      <p:pic>
        <p:nvPicPr>
          <p:cNvPr id="60" name="Graphic 59" descr="Arrow Up with solid fill">
            <a:extLst>
              <a:ext uri="{FF2B5EF4-FFF2-40B4-BE49-F238E27FC236}">
                <a16:creationId xmlns:a16="http://schemas.microsoft.com/office/drawing/2014/main" id="{A3B12125-7DD8-E442-1FD8-E4FFC29FC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76850" y="3881651"/>
            <a:ext cx="514317" cy="514317"/>
          </a:xfrm>
          <a:prstGeom prst="rect">
            <a:avLst/>
          </a:prstGeom>
        </p:spPr>
      </p:pic>
      <p:sp>
        <p:nvSpPr>
          <p:cNvPr id="61" name="Rounded Rectangle 60">
            <a:extLst>
              <a:ext uri="{FF2B5EF4-FFF2-40B4-BE49-F238E27FC236}">
                <a16:creationId xmlns:a16="http://schemas.microsoft.com/office/drawing/2014/main" id="{BA526B60-C78B-EE7D-4D59-5A2AD2DE5CD8}"/>
              </a:ext>
            </a:extLst>
          </p:cNvPr>
          <p:cNvSpPr/>
          <p:nvPr/>
        </p:nvSpPr>
        <p:spPr>
          <a:xfrm>
            <a:off x="14337934" y="4971985"/>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5CB5E9"/>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2" name="Rounded Rectangle 61">
            <a:extLst>
              <a:ext uri="{FF2B5EF4-FFF2-40B4-BE49-F238E27FC236}">
                <a16:creationId xmlns:a16="http://schemas.microsoft.com/office/drawing/2014/main" id="{4BDDB2AB-0BEE-615C-225E-46FCFA798BCA}"/>
              </a:ext>
            </a:extLst>
          </p:cNvPr>
          <p:cNvSpPr>
            <a:spLocks/>
          </p:cNvSpPr>
          <p:nvPr/>
        </p:nvSpPr>
        <p:spPr>
          <a:xfrm>
            <a:off x="10386325" y="5722156"/>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3" name="Rounded Rectangle 62" descr="Ray of blue light representing speed">
            <a:extLst>
              <a:ext uri="{FF2B5EF4-FFF2-40B4-BE49-F238E27FC236}">
                <a16:creationId xmlns:a16="http://schemas.microsoft.com/office/drawing/2014/main" id="{C738B656-8523-FDC1-4840-F2070432827D}"/>
              </a:ext>
            </a:extLst>
          </p:cNvPr>
          <p:cNvSpPr/>
          <p:nvPr/>
        </p:nvSpPr>
        <p:spPr>
          <a:xfrm>
            <a:off x="6434713" y="4971985"/>
            <a:ext cx="3690491" cy="4320017"/>
          </a:xfrm>
          <a:prstGeom prst="roundRect">
            <a:avLst>
              <a:gd name="adj" fmla="val 1565"/>
            </a:avLst>
          </a:prstGeom>
          <a:gradFill flip="none" rotWithShape="1">
            <a:gsLst>
              <a:gs pos="0">
                <a:srgbClr val="00EF8E"/>
              </a:gs>
              <a:gs pos="38000">
                <a:schemeClr val="bg1"/>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4" name="TextBox 63">
            <a:extLst>
              <a:ext uri="{FF2B5EF4-FFF2-40B4-BE49-F238E27FC236}">
                <a16:creationId xmlns:a16="http://schemas.microsoft.com/office/drawing/2014/main" id="{3B99C811-A5FC-42AD-D448-459BCC6210D3}"/>
              </a:ext>
            </a:extLst>
          </p:cNvPr>
          <p:cNvSpPr txBox="1"/>
          <p:nvPr/>
        </p:nvSpPr>
        <p:spPr>
          <a:xfrm>
            <a:off x="6710036" y="5533436"/>
            <a:ext cx="784189" cy="738664"/>
          </a:xfrm>
          <a:prstGeom prst="rect">
            <a:avLst/>
          </a:prstGeom>
          <a:noFill/>
        </p:spPr>
        <p:txBody>
          <a:bodyPr wrap="none" rtlCol="0">
            <a:spAutoFit/>
          </a:bodyPr>
          <a:lstStyle/>
          <a:p>
            <a:r>
              <a:rPr lang="en-LT" sz="4200">
                <a:solidFill>
                  <a:srgbClr val="000000"/>
                </a:solidFill>
              </a:rPr>
              <a:t>04</a:t>
            </a:r>
          </a:p>
        </p:txBody>
      </p:sp>
      <p:pic>
        <p:nvPicPr>
          <p:cNvPr id="66" name="Graphic 65" descr="Arrow Up with solid fill">
            <a:extLst>
              <a:ext uri="{FF2B5EF4-FFF2-40B4-BE49-F238E27FC236}">
                <a16:creationId xmlns:a16="http://schemas.microsoft.com/office/drawing/2014/main" id="{F19CE714-D982-6252-8B8E-05ECE7FFC4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8469452"/>
            <a:ext cx="514317" cy="514317"/>
          </a:xfrm>
          <a:prstGeom prst="rect">
            <a:avLst/>
          </a:prstGeom>
        </p:spPr>
      </p:pic>
      <p:sp>
        <p:nvSpPr>
          <p:cNvPr id="67" name="TextBox 66">
            <a:extLst>
              <a:ext uri="{FF2B5EF4-FFF2-40B4-BE49-F238E27FC236}">
                <a16:creationId xmlns:a16="http://schemas.microsoft.com/office/drawing/2014/main" id="{F0018AD1-0313-9D50-F533-D670CEAFF175}"/>
              </a:ext>
            </a:extLst>
          </p:cNvPr>
          <p:cNvSpPr txBox="1"/>
          <p:nvPr/>
        </p:nvSpPr>
        <p:spPr>
          <a:xfrm>
            <a:off x="10715992" y="6245934"/>
            <a:ext cx="784189" cy="738664"/>
          </a:xfrm>
          <a:prstGeom prst="rect">
            <a:avLst/>
          </a:prstGeom>
          <a:noFill/>
        </p:spPr>
        <p:txBody>
          <a:bodyPr wrap="none" rtlCol="0">
            <a:spAutoFit/>
          </a:bodyPr>
          <a:lstStyle/>
          <a:p>
            <a:r>
              <a:rPr lang="en-LT" sz="4200">
                <a:solidFill>
                  <a:srgbClr val="000000"/>
                </a:solidFill>
              </a:rPr>
              <a:t>05</a:t>
            </a:r>
          </a:p>
        </p:txBody>
      </p:sp>
      <p:pic>
        <p:nvPicPr>
          <p:cNvPr id="69" name="Graphic 68" descr="Arrow Up with solid fill">
            <a:extLst>
              <a:ext uri="{FF2B5EF4-FFF2-40B4-BE49-F238E27FC236}">
                <a16:creationId xmlns:a16="http://schemas.microsoft.com/office/drawing/2014/main" id="{6443B43A-1995-6C20-0B22-020FCF557C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9181952"/>
            <a:ext cx="514317" cy="514317"/>
          </a:xfrm>
          <a:prstGeom prst="rect">
            <a:avLst/>
          </a:prstGeom>
        </p:spPr>
      </p:pic>
      <p:sp>
        <p:nvSpPr>
          <p:cNvPr id="70" name="TextBox 69">
            <a:extLst>
              <a:ext uri="{FF2B5EF4-FFF2-40B4-BE49-F238E27FC236}">
                <a16:creationId xmlns:a16="http://schemas.microsoft.com/office/drawing/2014/main" id="{EE954ACC-7DF0-F9BB-A88C-37B72E0E985B}"/>
              </a:ext>
            </a:extLst>
          </p:cNvPr>
          <p:cNvSpPr txBox="1"/>
          <p:nvPr/>
        </p:nvSpPr>
        <p:spPr>
          <a:xfrm>
            <a:off x="14660014" y="5475267"/>
            <a:ext cx="784189" cy="738664"/>
          </a:xfrm>
          <a:prstGeom prst="rect">
            <a:avLst/>
          </a:prstGeom>
          <a:noFill/>
        </p:spPr>
        <p:txBody>
          <a:bodyPr wrap="none" rtlCol="0">
            <a:spAutoFit/>
          </a:bodyPr>
          <a:lstStyle/>
          <a:p>
            <a:r>
              <a:rPr lang="en-LT" sz="4200">
                <a:solidFill>
                  <a:srgbClr val="000000"/>
                </a:solidFill>
              </a:rPr>
              <a:t>06</a:t>
            </a:r>
          </a:p>
        </p:txBody>
      </p:sp>
      <p:pic>
        <p:nvPicPr>
          <p:cNvPr id="72" name="Graphic 71" descr="Arrow Up with solid fill">
            <a:extLst>
              <a:ext uri="{FF2B5EF4-FFF2-40B4-BE49-F238E27FC236}">
                <a16:creationId xmlns:a16="http://schemas.microsoft.com/office/drawing/2014/main" id="{93CB6B31-F1E4-9056-0A3B-F25FA89C9A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76850" y="8488518"/>
            <a:ext cx="514317" cy="514317"/>
          </a:xfrm>
          <a:prstGeom prst="rect">
            <a:avLst/>
          </a:prstGeom>
        </p:spPr>
      </p:pic>
      <p:sp>
        <p:nvSpPr>
          <p:cNvPr id="73" name="Rounded Rectangle 72">
            <a:extLst>
              <a:ext uri="{FF2B5EF4-FFF2-40B4-BE49-F238E27FC236}">
                <a16:creationId xmlns:a16="http://schemas.microsoft.com/office/drawing/2014/main" id="{F3F68D6C-E117-003A-AFBE-88BADB0415CE}"/>
              </a:ext>
            </a:extLst>
          </p:cNvPr>
          <p:cNvSpPr/>
          <p:nvPr/>
        </p:nvSpPr>
        <p:spPr>
          <a:xfrm>
            <a:off x="6434713" y="9580561"/>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4" name="Rounded Rectangle 73">
            <a:extLst>
              <a:ext uri="{FF2B5EF4-FFF2-40B4-BE49-F238E27FC236}">
                <a16:creationId xmlns:a16="http://schemas.microsoft.com/office/drawing/2014/main" id="{2E5E21E7-6CBB-4793-4420-D257BDDCBC56}"/>
              </a:ext>
            </a:extLst>
          </p:cNvPr>
          <p:cNvSpPr/>
          <p:nvPr/>
        </p:nvSpPr>
        <p:spPr>
          <a:xfrm>
            <a:off x="10386322" y="-3446533"/>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5" name="Rounded Rectangle 74">
            <a:extLst>
              <a:ext uri="{FF2B5EF4-FFF2-40B4-BE49-F238E27FC236}">
                <a16:creationId xmlns:a16="http://schemas.microsoft.com/office/drawing/2014/main" id="{A51FB63E-3765-0A3A-0470-3AF6F99EE085}"/>
              </a:ext>
            </a:extLst>
          </p:cNvPr>
          <p:cNvSpPr/>
          <p:nvPr/>
        </p:nvSpPr>
        <p:spPr>
          <a:xfrm>
            <a:off x="14335129" y="9580561"/>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788021" y="846945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10773218" y="9143796"/>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4660014" y="846945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76" name="Text Placeholder 28">
            <a:extLst>
              <a:ext uri="{FF2B5EF4-FFF2-40B4-BE49-F238E27FC236}">
                <a16:creationId xmlns:a16="http://schemas.microsoft.com/office/drawing/2014/main" id="{8C95F753-1C64-E152-DAFA-667F5B54E870}"/>
              </a:ext>
            </a:extLst>
          </p:cNvPr>
          <p:cNvSpPr>
            <a:spLocks noGrp="1"/>
          </p:cNvSpPr>
          <p:nvPr>
            <p:ph type="body" sz="quarter" idx="16" hasCustomPrompt="1"/>
          </p:nvPr>
        </p:nvSpPr>
        <p:spPr>
          <a:xfrm>
            <a:off x="6788021" y="386258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77" name="Text Placeholder 28">
            <a:extLst>
              <a:ext uri="{FF2B5EF4-FFF2-40B4-BE49-F238E27FC236}">
                <a16:creationId xmlns:a16="http://schemas.microsoft.com/office/drawing/2014/main" id="{D18675DF-FDD2-E8B2-82D0-1C22349F0F36}"/>
              </a:ext>
            </a:extLst>
          </p:cNvPr>
          <p:cNvSpPr>
            <a:spLocks noGrp="1"/>
          </p:cNvSpPr>
          <p:nvPr>
            <p:ph type="body" sz="quarter" idx="17" hasCustomPrompt="1"/>
          </p:nvPr>
        </p:nvSpPr>
        <p:spPr>
          <a:xfrm>
            <a:off x="10773218" y="457409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79" name="Text Placeholder 28">
            <a:extLst>
              <a:ext uri="{FF2B5EF4-FFF2-40B4-BE49-F238E27FC236}">
                <a16:creationId xmlns:a16="http://schemas.microsoft.com/office/drawing/2014/main" id="{95066570-1F6C-EF27-A640-B8D3E2265C5E}"/>
              </a:ext>
            </a:extLst>
          </p:cNvPr>
          <p:cNvSpPr>
            <a:spLocks noGrp="1"/>
          </p:cNvSpPr>
          <p:nvPr>
            <p:ph type="body" sz="quarter" idx="18" hasCustomPrompt="1"/>
          </p:nvPr>
        </p:nvSpPr>
        <p:spPr>
          <a:xfrm>
            <a:off x="14579402" y="386258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pic>
        <p:nvPicPr>
          <p:cNvPr id="80" name="Picture 16">
            <a:extLst>
              <a:ext uri="{FF2B5EF4-FFF2-40B4-BE49-F238E27FC236}">
                <a16:creationId xmlns:a16="http://schemas.microsoft.com/office/drawing/2014/main" id="{24E983AA-6736-56AD-9053-B56DC51CFC1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4250321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ivider-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4222284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Tree>
    <p:extLst>
      <p:ext uri="{BB962C8B-B14F-4D97-AF65-F5344CB8AC3E}">
        <p14:creationId xmlns:p14="http://schemas.microsoft.com/office/powerpoint/2010/main" val="1429399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vider-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504607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vider-Slid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216555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Slide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970655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Slide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159026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D4016C1-2089-8011-1731-8580140C99F4}"/>
              </a:ext>
            </a:extLst>
          </p:cNvPr>
          <p:cNvSpPr>
            <a:spLocks/>
          </p:cNvSpPr>
          <p:nvPr userDrawn="1"/>
        </p:nvSpPr>
        <p:spPr>
          <a:xfrm>
            <a:off x="12972170" y="1032862"/>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userDrawn="1"/>
        </p:nvSpPr>
        <p:spPr>
          <a:xfrm>
            <a:off x="9020558" y="253550"/>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 name="Rounded Rectangle 6">
            <a:extLst>
              <a:ext uri="{FF2B5EF4-FFF2-40B4-BE49-F238E27FC236}">
                <a16:creationId xmlns:a16="http://schemas.microsoft.com/office/drawing/2014/main" id="{60BF813A-9FE8-5EB7-15C7-C0AA1E76B682}"/>
              </a:ext>
            </a:extLst>
          </p:cNvPr>
          <p:cNvSpPr/>
          <p:nvPr userDrawn="1"/>
        </p:nvSpPr>
        <p:spPr>
          <a:xfrm>
            <a:off x="12972170" y="5628907"/>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userDrawn="1"/>
        </p:nvSpPr>
        <p:spPr>
          <a:xfrm>
            <a:off x="9295882" y="815001"/>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1812716" y="3751017"/>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userDrawn="1"/>
        </p:nvSpPr>
        <p:spPr>
          <a:xfrm>
            <a:off x="13301837" y="1556640"/>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5818673" y="4492656"/>
            <a:ext cx="514317" cy="514317"/>
          </a:xfrm>
          <a:prstGeom prst="rect">
            <a:avLst/>
          </a:prstGeom>
        </p:spPr>
      </p:pic>
      <p:sp>
        <p:nvSpPr>
          <p:cNvPr id="27" name="Rounded Rectangle 26">
            <a:extLst>
              <a:ext uri="{FF2B5EF4-FFF2-40B4-BE49-F238E27FC236}">
                <a16:creationId xmlns:a16="http://schemas.microsoft.com/office/drawing/2014/main" id="{1BF5DB03-6C66-DF59-D47D-2C72DD82FDFC}"/>
              </a:ext>
            </a:extLst>
          </p:cNvPr>
          <p:cNvSpPr/>
          <p:nvPr userDrawn="1"/>
        </p:nvSpPr>
        <p:spPr>
          <a:xfrm>
            <a:off x="9020558" y="4849595"/>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8" name="TextBox 27">
            <a:extLst>
              <a:ext uri="{FF2B5EF4-FFF2-40B4-BE49-F238E27FC236}">
                <a16:creationId xmlns:a16="http://schemas.microsoft.com/office/drawing/2014/main" id="{403EB649-B79A-03E6-BD9C-41417F135E5F}"/>
              </a:ext>
            </a:extLst>
          </p:cNvPr>
          <p:cNvSpPr txBox="1"/>
          <p:nvPr userDrawn="1"/>
        </p:nvSpPr>
        <p:spPr>
          <a:xfrm>
            <a:off x="9342638" y="5352876"/>
            <a:ext cx="784189" cy="738664"/>
          </a:xfrm>
          <a:prstGeom prst="rect">
            <a:avLst/>
          </a:prstGeom>
          <a:noFill/>
        </p:spPr>
        <p:txBody>
          <a:bodyPr wrap="none" rtlCol="0">
            <a:spAutoFit/>
          </a:bodyPr>
          <a:lstStyle/>
          <a:p>
            <a:r>
              <a:rPr lang="en-LT" sz="4200">
                <a:solidFill>
                  <a:srgbClr val="000000"/>
                </a:solidFill>
              </a:rPr>
              <a:t>03</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1859474" y="8288895"/>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userDrawn="1"/>
        </p:nvSpPr>
        <p:spPr>
          <a:xfrm>
            <a:off x="13301837" y="5904612"/>
            <a:ext cx="784189" cy="738664"/>
          </a:xfrm>
          <a:prstGeom prst="rect">
            <a:avLst/>
          </a:prstGeom>
          <a:noFill/>
        </p:spPr>
        <p:txBody>
          <a:bodyPr wrap="none" rtlCol="0">
            <a:spAutoFit/>
          </a:bodyPr>
          <a:lstStyle/>
          <a:p>
            <a:r>
              <a:rPr lang="en-LT" sz="4200">
                <a:solidFill>
                  <a:srgbClr val="000000"/>
                </a:solidFill>
              </a:rPr>
              <a:t>04</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5818673" y="8840628"/>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userDrawn="1"/>
        </p:nvSpPr>
        <p:spPr>
          <a:xfrm>
            <a:off x="9020558" y="9404524"/>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userDrawn="1"/>
        </p:nvSpPr>
        <p:spPr>
          <a:xfrm>
            <a:off x="12972169" y="-35050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1"/>
            <a:ext cx="3202782" cy="1457325"/>
          </a:xfrm>
        </p:spPr>
        <p:txBody>
          <a:bodyPr anchor="ctr">
            <a:normAutofit/>
          </a:bodyPr>
          <a:lstStyle>
            <a:lvl1pPr marL="0" indent="0">
              <a:buFontTx/>
              <a:buNone/>
              <a:defRPr sz="6000"/>
            </a:lvl1pPr>
            <a:lvl2pPr marL="685835" indent="0">
              <a:buFontTx/>
              <a:buNone/>
              <a:defRPr/>
            </a:lvl2pPr>
            <a:lvl3pPr marL="1371669" indent="0">
              <a:buFontTx/>
              <a:buNone/>
              <a:defRPr/>
            </a:lvl3pPr>
            <a:lvl4pPr marL="2057504" indent="0">
              <a:buFontTx/>
              <a:buNone/>
              <a:defRPr/>
            </a:lvl4pPr>
            <a:lvl5pPr marL="2743337"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9274662" y="3712883"/>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9295880" y="8250761"/>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3293527" y="4473590"/>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7"/>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3293527" y="8828774"/>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pic>
        <p:nvPicPr>
          <p:cNvPr id="41" name="Picture 16">
            <a:extLst>
              <a:ext uri="{FF2B5EF4-FFF2-40B4-BE49-F238E27FC236}">
                <a16:creationId xmlns:a16="http://schemas.microsoft.com/office/drawing/2014/main" id="{BE57D2E0-0B61-95CD-0AD7-E8CD04D07FF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4245289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nly-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1057680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p:nvSpPr>
        <p:spPr>
          <a:xfrm>
            <a:off x="5492114"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4"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p:nvSpPr>
        <p:spPr>
          <a:xfrm>
            <a:off x="9487645"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5"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8" name="TextBox 17">
            <a:extLst>
              <a:ext uri="{FF2B5EF4-FFF2-40B4-BE49-F238E27FC236}">
                <a16:creationId xmlns:a16="http://schemas.microsoft.com/office/drawing/2014/main" id="{58E47B51-A82B-6D28-A69E-87D887AC6FB3}"/>
              </a:ext>
            </a:extLst>
          </p:cNvPr>
          <p:cNvSpPr txBox="1"/>
          <p:nvPr/>
        </p:nvSpPr>
        <p:spPr>
          <a:xfrm>
            <a:off x="13483174" y="2476785"/>
            <a:ext cx="784189" cy="738664"/>
          </a:xfrm>
          <a:prstGeom prst="rect">
            <a:avLst/>
          </a:prstGeom>
          <a:noFill/>
        </p:spPr>
        <p:txBody>
          <a:bodyPr wrap="none" rtlCol="0">
            <a:spAutoFit/>
          </a:bodyPr>
          <a:lstStyle/>
          <a:p>
            <a:r>
              <a:rPr lang="en-LT" sz="4200">
                <a:solidFill>
                  <a:srgbClr val="000000"/>
                </a:solidFill>
              </a:rPr>
              <a:t>04</a:t>
            </a:r>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4"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p:nvSpPr>
        <p:spPr>
          <a:xfrm>
            <a:off x="1471025" y="5978199"/>
            <a:ext cx="784189" cy="738664"/>
          </a:xfrm>
          <a:prstGeom prst="rect">
            <a:avLst/>
          </a:prstGeom>
          <a:noFill/>
        </p:spPr>
        <p:txBody>
          <a:bodyPr wrap="none" rtlCol="0">
            <a:spAutoFit/>
          </a:bodyPr>
          <a:lstStyle/>
          <a:p>
            <a:r>
              <a:rPr lang="en-LT" sz="4200">
                <a:solidFill>
                  <a:srgbClr val="000000"/>
                </a:solidFill>
              </a:rPr>
              <a:t>05</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p:nvSpPr>
        <p:spPr>
          <a:xfrm>
            <a:off x="5492114" y="5978199"/>
            <a:ext cx="784189" cy="738664"/>
          </a:xfrm>
          <a:prstGeom prst="rect">
            <a:avLst/>
          </a:prstGeom>
          <a:noFill/>
        </p:spPr>
        <p:txBody>
          <a:bodyPr wrap="none" rtlCol="0">
            <a:spAutoFit/>
          </a:bodyPr>
          <a:lstStyle/>
          <a:p>
            <a:r>
              <a:rPr lang="en-LT" sz="4200">
                <a:solidFill>
                  <a:srgbClr val="000000"/>
                </a:solidFill>
              </a:rPr>
              <a:t>06</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4"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p:nvSpPr>
        <p:spPr>
          <a:xfrm>
            <a:off x="9487645" y="5978199"/>
            <a:ext cx="784189" cy="738664"/>
          </a:xfrm>
          <a:prstGeom prst="rect">
            <a:avLst/>
          </a:prstGeom>
          <a:noFill/>
        </p:spPr>
        <p:txBody>
          <a:bodyPr wrap="none" rtlCol="0">
            <a:spAutoFit/>
          </a:bodyPr>
          <a:lstStyle/>
          <a:p>
            <a:r>
              <a:rPr lang="en-LT" sz="4200">
                <a:solidFill>
                  <a:srgbClr val="000000"/>
                </a:solidFill>
              </a:rPr>
              <a:t>07</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5"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6" name="TextBox 25">
            <a:extLst>
              <a:ext uri="{FF2B5EF4-FFF2-40B4-BE49-F238E27FC236}">
                <a16:creationId xmlns:a16="http://schemas.microsoft.com/office/drawing/2014/main" id="{F7EE518D-037E-FAA0-2253-C732F3A54069}"/>
              </a:ext>
            </a:extLst>
          </p:cNvPr>
          <p:cNvSpPr txBox="1"/>
          <p:nvPr/>
        </p:nvSpPr>
        <p:spPr>
          <a:xfrm>
            <a:off x="13483174" y="5978199"/>
            <a:ext cx="784189" cy="738664"/>
          </a:xfrm>
          <a:prstGeom prst="rect">
            <a:avLst/>
          </a:prstGeom>
          <a:noFill/>
        </p:spPr>
        <p:txBody>
          <a:bodyPr wrap="none" rtlCol="0">
            <a:spAutoFit/>
          </a:bodyPr>
          <a:lstStyle/>
          <a:p>
            <a:r>
              <a:rPr lang="en-LT" sz="4200">
                <a:solidFill>
                  <a:srgbClr val="000000"/>
                </a:solidFill>
              </a:rPr>
              <a:t>08</a:t>
            </a:r>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4"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15216017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6510359"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6510359"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11848612"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11848612"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p:nvSpPr>
        <p:spPr>
          <a:xfrm>
            <a:off x="6838156"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p:nvSpPr>
        <p:spPr>
          <a:xfrm>
            <a:off x="12179729"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p:nvSpPr>
        <p:spPr>
          <a:xfrm>
            <a:off x="1471025"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p:nvSpPr>
        <p:spPr>
          <a:xfrm>
            <a:off x="6838156"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p:nvSpPr>
        <p:spPr>
          <a:xfrm>
            <a:off x="12179729" y="5978199"/>
            <a:ext cx="784189" cy="738664"/>
          </a:xfrm>
          <a:prstGeom prst="rect">
            <a:avLst/>
          </a:prstGeom>
          <a:noFill/>
        </p:spPr>
        <p:txBody>
          <a:bodyPr wrap="none" rtlCol="0">
            <a:spAutoFit/>
          </a:bodyPr>
          <a:lstStyle/>
          <a:p>
            <a:r>
              <a:rPr lang="en-LT" sz="4200">
                <a:solidFill>
                  <a:srgbClr val="000000"/>
                </a:solidFill>
              </a:rPr>
              <a:t>06</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208176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mber-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9219107"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9219107"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p:nvSpPr>
        <p:spPr>
          <a:xfrm>
            <a:off x="9615433"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619515"/>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p:nvSpPr>
        <p:spPr>
          <a:xfrm>
            <a:off x="1471025"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p:nvSpPr>
        <p:spPr>
          <a:xfrm>
            <a:off x="9615433"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7120929"/>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19694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_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4"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5"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4"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4"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5"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4"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8" name="Text Placeholder 28">
            <a:extLst>
              <a:ext uri="{FF2B5EF4-FFF2-40B4-BE49-F238E27FC236}">
                <a16:creationId xmlns:a16="http://schemas.microsoft.com/office/drawing/2014/main" id="{678BD773-3B84-72DC-9F0B-0626D144A93E}"/>
              </a:ext>
            </a:extLst>
          </p:cNvPr>
          <p:cNvSpPr>
            <a:spLocks noGrp="1"/>
          </p:cNvSpPr>
          <p:nvPr>
            <p:ph type="body" sz="quarter" idx="20" hasCustomPrompt="1"/>
          </p:nvPr>
        </p:nvSpPr>
        <p:spPr>
          <a:xfrm>
            <a:off x="1471025"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9" name="Text Placeholder 28">
            <a:extLst>
              <a:ext uri="{FF2B5EF4-FFF2-40B4-BE49-F238E27FC236}">
                <a16:creationId xmlns:a16="http://schemas.microsoft.com/office/drawing/2014/main" id="{025B1145-EF30-4E1C-8CCB-AA906D0B0E0E}"/>
              </a:ext>
            </a:extLst>
          </p:cNvPr>
          <p:cNvSpPr>
            <a:spLocks noGrp="1"/>
          </p:cNvSpPr>
          <p:nvPr>
            <p:ph type="body" sz="quarter" idx="21" hasCustomPrompt="1"/>
          </p:nvPr>
        </p:nvSpPr>
        <p:spPr>
          <a:xfrm>
            <a:off x="5475076"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0" name="Text Placeholder 28">
            <a:extLst>
              <a:ext uri="{FF2B5EF4-FFF2-40B4-BE49-F238E27FC236}">
                <a16:creationId xmlns:a16="http://schemas.microsoft.com/office/drawing/2014/main" id="{B656D00D-AFEC-8456-79D9-606C4D1CA2BE}"/>
              </a:ext>
            </a:extLst>
          </p:cNvPr>
          <p:cNvSpPr>
            <a:spLocks noGrp="1"/>
          </p:cNvSpPr>
          <p:nvPr>
            <p:ph type="body" sz="quarter" idx="22" hasCustomPrompt="1"/>
          </p:nvPr>
        </p:nvSpPr>
        <p:spPr>
          <a:xfrm>
            <a:off x="9470606"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1" name="Text Placeholder 28">
            <a:extLst>
              <a:ext uri="{FF2B5EF4-FFF2-40B4-BE49-F238E27FC236}">
                <a16:creationId xmlns:a16="http://schemas.microsoft.com/office/drawing/2014/main" id="{808E9F65-5DA9-0D80-D95B-2F59EEF67B71}"/>
              </a:ext>
            </a:extLst>
          </p:cNvPr>
          <p:cNvSpPr>
            <a:spLocks noGrp="1"/>
          </p:cNvSpPr>
          <p:nvPr>
            <p:ph type="body" sz="quarter" idx="23" hasCustomPrompt="1"/>
          </p:nvPr>
        </p:nvSpPr>
        <p:spPr>
          <a:xfrm>
            <a:off x="13474655"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2" name="Text Placeholder 28">
            <a:extLst>
              <a:ext uri="{FF2B5EF4-FFF2-40B4-BE49-F238E27FC236}">
                <a16:creationId xmlns:a16="http://schemas.microsoft.com/office/drawing/2014/main" id="{E312BC71-92DB-A6E9-55F0-F57825CC8982}"/>
              </a:ext>
            </a:extLst>
          </p:cNvPr>
          <p:cNvSpPr>
            <a:spLocks noGrp="1"/>
          </p:cNvSpPr>
          <p:nvPr>
            <p:ph type="body" sz="quarter" idx="24" hasCustomPrompt="1"/>
          </p:nvPr>
        </p:nvSpPr>
        <p:spPr>
          <a:xfrm>
            <a:off x="1471025"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3" name="Text Placeholder 28">
            <a:extLst>
              <a:ext uri="{FF2B5EF4-FFF2-40B4-BE49-F238E27FC236}">
                <a16:creationId xmlns:a16="http://schemas.microsoft.com/office/drawing/2014/main" id="{D8E92C10-D9D7-831D-9CE1-1298CF40BD79}"/>
              </a:ext>
            </a:extLst>
          </p:cNvPr>
          <p:cNvSpPr>
            <a:spLocks noGrp="1"/>
          </p:cNvSpPr>
          <p:nvPr>
            <p:ph type="body" sz="quarter" idx="25" hasCustomPrompt="1"/>
          </p:nvPr>
        </p:nvSpPr>
        <p:spPr>
          <a:xfrm>
            <a:off x="5475076"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4" name="Text Placeholder 28">
            <a:extLst>
              <a:ext uri="{FF2B5EF4-FFF2-40B4-BE49-F238E27FC236}">
                <a16:creationId xmlns:a16="http://schemas.microsoft.com/office/drawing/2014/main" id="{00505A22-C00F-69CC-8E49-9963CE6AC8DB}"/>
              </a:ext>
            </a:extLst>
          </p:cNvPr>
          <p:cNvSpPr>
            <a:spLocks noGrp="1"/>
          </p:cNvSpPr>
          <p:nvPr>
            <p:ph type="body" sz="quarter" idx="26" hasCustomPrompt="1"/>
          </p:nvPr>
        </p:nvSpPr>
        <p:spPr>
          <a:xfrm>
            <a:off x="9470606"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5" name="Text Placeholder 28">
            <a:extLst>
              <a:ext uri="{FF2B5EF4-FFF2-40B4-BE49-F238E27FC236}">
                <a16:creationId xmlns:a16="http://schemas.microsoft.com/office/drawing/2014/main" id="{FED66EDC-5CC0-C6D2-6909-E22549389385}"/>
              </a:ext>
            </a:extLst>
          </p:cNvPr>
          <p:cNvSpPr>
            <a:spLocks noGrp="1"/>
          </p:cNvSpPr>
          <p:nvPr>
            <p:ph type="body" sz="quarter" idx="27" hasCustomPrompt="1"/>
          </p:nvPr>
        </p:nvSpPr>
        <p:spPr>
          <a:xfrm>
            <a:off x="13474655"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28155847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_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6510359"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6510359"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11848612"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11848612"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0" name="Text Placeholder 28">
            <a:extLst>
              <a:ext uri="{FF2B5EF4-FFF2-40B4-BE49-F238E27FC236}">
                <a16:creationId xmlns:a16="http://schemas.microsoft.com/office/drawing/2014/main" id="{D843A831-1EC5-DD7E-0478-7999F67C2433}"/>
              </a:ext>
            </a:extLst>
          </p:cNvPr>
          <p:cNvSpPr>
            <a:spLocks noGrp="1"/>
          </p:cNvSpPr>
          <p:nvPr>
            <p:ph type="body" sz="quarter" idx="20" hasCustomPrompt="1"/>
          </p:nvPr>
        </p:nvSpPr>
        <p:spPr>
          <a:xfrm>
            <a:off x="1471025"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0B9858AD-9A85-AEA1-181D-553649723B4F}"/>
              </a:ext>
            </a:extLst>
          </p:cNvPr>
          <p:cNvSpPr>
            <a:spLocks noGrp="1"/>
          </p:cNvSpPr>
          <p:nvPr>
            <p:ph type="body" sz="quarter" idx="24" hasCustomPrompt="1"/>
          </p:nvPr>
        </p:nvSpPr>
        <p:spPr>
          <a:xfrm>
            <a:off x="1471025"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8" name="Text Placeholder 28">
            <a:extLst>
              <a:ext uri="{FF2B5EF4-FFF2-40B4-BE49-F238E27FC236}">
                <a16:creationId xmlns:a16="http://schemas.microsoft.com/office/drawing/2014/main" id="{8D69F5D8-0F6F-FB53-5AD6-EFE79DE6FA65}"/>
              </a:ext>
            </a:extLst>
          </p:cNvPr>
          <p:cNvSpPr>
            <a:spLocks noGrp="1"/>
          </p:cNvSpPr>
          <p:nvPr>
            <p:ph type="body" sz="quarter" idx="25" hasCustomPrompt="1"/>
          </p:nvPr>
        </p:nvSpPr>
        <p:spPr>
          <a:xfrm>
            <a:off x="6812597"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9" name="Text Placeholder 28">
            <a:extLst>
              <a:ext uri="{FF2B5EF4-FFF2-40B4-BE49-F238E27FC236}">
                <a16:creationId xmlns:a16="http://schemas.microsoft.com/office/drawing/2014/main" id="{41D818FA-ABCF-3134-60E6-83D6433EE309}"/>
              </a:ext>
            </a:extLst>
          </p:cNvPr>
          <p:cNvSpPr>
            <a:spLocks noGrp="1"/>
          </p:cNvSpPr>
          <p:nvPr>
            <p:ph type="body" sz="quarter" idx="26" hasCustomPrompt="1"/>
          </p:nvPr>
        </p:nvSpPr>
        <p:spPr>
          <a:xfrm>
            <a:off x="6812597"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6" name="Text Placeholder 28">
            <a:extLst>
              <a:ext uri="{FF2B5EF4-FFF2-40B4-BE49-F238E27FC236}">
                <a16:creationId xmlns:a16="http://schemas.microsoft.com/office/drawing/2014/main" id="{F0588C88-79E6-DCE1-E5B0-6EEDF59CA343}"/>
              </a:ext>
            </a:extLst>
          </p:cNvPr>
          <p:cNvSpPr>
            <a:spLocks noGrp="1"/>
          </p:cNvSpPr>
          <p:nvPr>
            <p:ph type="body" sz="quarter" idx="27" hasCustomPrompt="1"/>
          </p:nvPr>
        </p:nvSpPr>
        <p:spPr>
          <a:xfrm>
            <a:off x="12171207"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7" name="Text Placeholder 28">
            <a:extLst>
              <a:ext uri="{FF2B5EF4-FFF2-40B4-BE49-F238E27FC236}">
                <a16:creationId xmlns:a16="http://schemas.microsoft.com/office/drawing/2014/main" id="{D94EDFD3-99A7-827D-5B7E-EBDD46E1D2AD}"/>
              </a:ext>
            </a:extLst>
          </p:cNvPr>
          <p:cNvSpPr>
            <a:spLocks noGrp="1"/>
          </p:cNvSpPr>
          <p:nvPr>
            <p:ph type="body" sz="quarter" idx="28" hasCustomPrompt="1"/>
          </p:nvPr>
        </p:nvSpPr>
        <p:spPr>
          <a:xfrm>
            <a:off x="12171207"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2224570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_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9219107"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9219107"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58817"/>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458817"/>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60231"/>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6960231"/>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7" name="Text Placeholder 28">
            <a:extLst>
              <a:ext uri="{FF2B5EF4-FFF2-40B4-BE49-F238E27FC236}">
                <a16:creationId xmlns:a16="http://schemas.microsoft.com/office/drawing/2014/main" id="{DED246E4-C5CC-4A73-2EBF-5561A1F1C060}"/>
              </a:ext>
            </a:extLst>
          </p:cNvPr>
          <p:cNvSpPr>
            <a:spLocks noGrp="1"/>
          </p:cNvSpPr>
          <p:nvPr>
            <p:ph type="body" sz="quarter" idx="20" hasCustomPrompt="1"/>
          </p:nvPr>
        </p:nvSpPr>
        <p:spPr>
          <a:xfrm>
            <a:off x="1471025" y="269772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9" name="Text Placeholder 28">
            <a:extLst>
              <a:ext uri="{FF2B5EF4-FFF2-40B4-BE49-F238E27FC236}">
                <a16:creationId xmlns:a16="http://schemas.microsoft.com/office/drawing/2014/main" id="{557DDCFC-6B94-C6DE-3A63-5E9C4AFC72C3}"/>
              </a:ext>
            </a:extLst>
          </p:cNvPr>
          <p:cNvSpPr>
            <a:spLocks noGrp="1"/>
          </p:cNvSpPr>
          <p:nvPr>
            <p:ph type="body" sz="quarter" idx="24" hasCustomPrompt="1"/>
          </p:nvPr>
        </p:nvSpPr>
        <p:spPr>
          <a:xfrm>
            <a:off x="1471025" y="613950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0" name="Text Placeholder 28">
            <a:extLst>
              <a:ext uri="{FF2B5EF4-FFF2-40B4-BE49-F238E27FC236}">
                <a16:creationId xmlns:a16="http://schemas.microsoft.com/office/drawing/2014/main" id="{0DFB2A1E-7672-0C36-349D-D40369A2F012}"/>
              </a:ext>
            </a:extLst>
          </p:cNvPr>
          <p:cNvSpPr>
            <a:spLocks noGrp="1"/>
          </p:cNvSpPr>
          <p:nvPr>
            <p:ph type="body" sz="quarter" idx="25" hasCustomPrompt="1"/>
          </p:nvPr>
        </p:nvSpPr>
        <p:spPr>
          <a:xfrm>
            <a:off x="9598393" y="2697728"/>
            <a:ext cx="706526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FA6B5D1B-DBA1-296D-E2A5-37749280742B}"/>
              </a:ext>
            </a:extLst>
          </p:cNvPr>
          <p:cNvSpPr>
            <a:spLocks noGrp="1"/>
          </p:cNvSpPr>
          <p:nvPr>
            <p:ph type="body" sz="quarter" idx="26" hasCustomPrompt="1"/>
          </p:nvPr>
        </p:nvSpPr>
        <p:spPr>
          <a:xfrm>
            <a:off x="9598394" y="613950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3109506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539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rgbClr val="000000"/>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4"/>
            <a:ext cx="15773400" cy="6937682"/>
          </a:xfrm>
        </p:spPr>
        <p:txBody>
          <a:bodyPr>
            <a:normAutofit/>
          </a:bodyPr>
          <a:lstStyle>
            <a:lvl1pPr>
              <a:lnSpc>
                <a:spcPts val="3600"/>
              </a:lnSpc>
              <a:buClr>
                <a:schemeClr val="accent1"/>
              </a:buClr>
              <a:defRPr sz="2100">
                <a:solidFill>
                  <a:srgbClr val="000000"/>
                </a:solidFill>
              </a:defRPr>
            </a:lvl1pPr>
            <a:lvl2pPr>
              <a:lnSpc>
                <a:spcPts val="3600"/>
              </a:lnSpc>
              <a:buClr>
                <a:schemeClr val="accent1"/>
              </a:buClr>
              <a:defRPr sz="2100">
                <a:solidFill>
                  <a:srgbClr val="000000"/>
                </a:solidFill>
              </a:defRPr>
            </a:lvl2pPr>
            <a:lvl3pPr>
              <a:lnSpc>
                <a:spcPts val="3600"/>
              </a:lnSpc>
              <a:buClr>
                <a:schemeClr val="accent1"/>
              </a:buClr>
              <a:defRPr sz="2100">
                <a:solidFill>
                  <a:srgbClr val="000000"/>
                </a:solidFill>
              </a:defRPr>
            </a:lvl3pPr>
            <a:lvl4pPr>
              <a:lnSpc>
                <a:spcPts val="3600"/>
              </a:lnSpc>
              <a:buClr>
                <a:schemeClr val="accent1"/>
              </a:buClr>
              <a:defRPr sz="2100">
                <a:solidFill>
                  <a:srgbClr val="000000"/>
                </a:solidFill>
              </a:defRPr>
            </a:lvl4pPr>
            <a:lvl5pPr>
              <a:lnSpc>
                <a:spcPts val="3600"/>
              </a:lnSpc>
              <a:buClr>
                <a:schemeClr val="accent1"/>
              </a:buClr>
              <a:defRPr sz="21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339163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 color block left">
    <p:spTree>
      <p:nvGrpSpPr>
        <p:cNvPr id="1" name=""/>
        <p:cNvGrpSpPr/>
        <p:nvPr/>
      </p:nvGrpSpPr>
      <p:grpSpPr>
        <a:xfrm>
          <a:off x="0" y="0"/>
          <a:ext cx="0" cy="0"/>
          <a:chOff x="0" y="0"/>
          <a:chExt cx="0" cy="0"/>
        </a:xfrm>
      </p:grpSpPr>
      <p:sp>
        <p:nvSpPr>
          <p:cNvPr id="4" name="Rounded Rectangle 3" descr="Ray of blue light representing speed">
            <a:extLst>
              <a:ext uri="{FF2B5EF4-FFF2-40B4-BE49-F238E27FC236}">
                <a16:creationId xmlns:a16="http://schemas.microsoft.com/office/drawing/2014/main" id="{8F32B15A-1CE7-00B3-3B68-B6FA0F939CC0}"/>
              </a:ext>
            </a:extLst>
          </p:cNvPr>
          <p:cNvSpPr/>
          <p:nvPr/>
        </p:nvSpPr>
        <p:spPr>
          <a:xfrm>
            <a:off x="1" y="0"/>
            <a:ext cx="5539154" cy="10287000"/>
          </a:xfrm>
          <a:prstGeom prst="roundRect">
            <a:avLst>
              <a:gd name="adj" fmla="val 0"/>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7"/>
            <a:ext cx="9993795" cy="1456959"/>
          </a:xfrm>
        </p:spPr>
        <p:txBody>
          <a:bodyPr>
            <a:normAutofit/>
          </a:bodyPr>
          <a:lstStyle>
            <a:lvl1pPr>
              <a:defRPr sz="4200" b="1">
                <a:solidFill>
                  <a:schemeClr val="tx1">
                    <a:lumMod val="50000"/>
                  </a:schemeClr>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69"/>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Tree>
    <p:extLst>
      <p:ext uri="{BB962C8B-B14F-4D97-AF65-F5344CB8AC3E}">
        <p14:creationId xmlns:p14="http://schemas.microsoft.com/office/powerpoint/2010/main" val="408643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5">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96BD487-CC54-F6C4-A4B4-69AF65E57364}"/>
              </a:ext>
            </a:extLst>
          </p:cNvPr>
          <p:cNvSpPr>
            <a:spLocks/>
          </p:cNvSpPr>
          <p:nvPr userDrawn="1"/>
        </p:nvSpPr>
        <p:spPr>
          <a:xfrm>
            <a:off x="10393172" y="5742028"/>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3" name="Rounded Rectangle 12">
            <a:extLst>
              <a:ext uri="{FF2B5EF4-FFF2-40B4-BE49-F238E27FC236}">
                <a16:creationId xmlns:a16="http://schemas.microsoft.com/office/drawing/2014/main" id="{4A88D67A-B685-B1CB-02ED-6A2B9A80B565}"/>
              </a:ext>
            </a:extLst>
          </p:cNvPr>
          <p:cNvSpPr/>
          <p:nvPr userDrawn="1"/>
        </p:nvSpPr>
        <p:spPr>
          <a:xfrm>
            <a:off x="6434713" y="4962716"/>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1" name="Rounded Rectangle 10">
            <a:extLst>
              <a:ext uri="{FF2B5EF4-FFF2-40B4-BE49-F238E27FC236}">
                <a16:creationId xmlns:a16="http://schemas.microsoft.com/office/drawing/2014/main" id="{CC0B7BBC-79C0-7269-CDC1-A32CA91E12A8}"/>
              </a:ext>
            </a:extLst>
          </p:cNvPr>
          <p:cNvSpPr/>
          <p:nvPr userDrawn="1"/>
        </p:nvSpPr>
        <p:spPr>
          <a:xfrm>
            <a:off x="14337938" y="3305990"/>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Rounded Rectangle 1">
            <a:extLst>
              <a:ext uri="{FF2B5EF4-FFF2-40B4-BE49-F238E27FC236}">
                <a16:creationId xmlns:a16="http://schemas.microsoft.com/office/drawing/2014/main" id="{2D4016C1-2089-8011-1731-8580140C99F4}"/>
              </a:ext>
            </a:extLst>
          </p:cNvPr>
          <p:cNvSpPr>
            <a:spLocks/>
          </p:cNvSpPr>
          <p:nvPr userDrawn="1"/>
        </p:nvSpPr>
        <p:spPr>
          <a:xfrm>
            <a:off x="10386326" y="1145982"/>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userDrawn="1"/>
        </p:nvSpPr>
        <p:spPr>
          <a:xfrm>
            <a:off x="6434714" y="366671"/>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userDrawn="1"/>
        </p:nvSpPr>
        <p:spPr>
          <a:xfrm>
            <a:off x="6710038" y="928122"/>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2" y="3864138"/>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userDrawn="1"/>
        </p:nvSpPr>
        <p:spPr>
          <a:xfrm>
            <a:off x="10715993" y="1669761"/>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9" y="4605777"/>
            <a:ext cx="514317" cy="514317"/>
          </a:xfrm>
          <a:prstGeom prst="rect">
            <a:avLst/>
          </a:prstGeom>
        </p:spPr>
      </p:pic>
      <p:sp>
        <p:nvSpPr>
          <p:cNvPr id="28" name="TextBox 27">
            <a:extLst>
              <a:ext uri="{FF2B5EF4-FFF2-40B4-BE49-F238E27FC236}">
                <a16:creationId xmlns:a16="http://schemas.microsoft.com/office/drawing/2014/main" id="{403EB649-B79A-03E6-BD9C-41417F135E5F}"/>
              </a:ext>
            </a:extLst>
          </p:cNvPr>
          <p:cNvSpPr txBox="1"/>
          <p:nvPr userDrawn="1"/>
        </p:nvSpPr>
        <p:spPr>
          <a:xfrm>
            <a:off x="6756794" y="5465997"/>
            <a:ext cx="784189" cy="738664"/>
          </a:xfrm>
          <a:prstGeom prst="rect">
            <a:avLst/>
          </a:prstGeom>
          <a:noFill/>
        </p:spPr>
        <p:txBody>
          <a:bodyPr wrap="none" rtlCol="0">
            <a:spAutoFit/>
          </a:bodyPr>
          <a:lstStyle/>
          <a:p>
            <a:r>
              <a:rPr lang="en-LT" sz="4200">
                <a:solidFill>
                  <a:srgbClr val="000000"/>
                </a:solidFill>
              </a:rPr>
              <a:t>04</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73630" y="8402016"/>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userDrawn="1"/>
        </p:nvSpPr>
        <p:spPr>
          <a:xfrm>
            <a:off x="10715993" y="6017733"/>
            <a:ext cx="784189" cy="738664"/>
          </a:xfrm>
          <a:prstGeom prst="rect">
            <a:avLst/>
          </a:prstGeom>
          <a:noFill/>
        </p:spPr>
        <p:txBody>
          <a:bodyPr wrap="none" rtlCol="0">
            <a:spAutoFit/>
          </a:bodyPr>
          <a:lstStyle/>
          <a:p>
            <a:r>
              <a:rPr lang="en-LT" sz="4200">
                <a:solidFill>
                  <a:srgbClr val="000000"/>
                </a:solidFill>
              </a:rPr>
              <a:t>05</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9" y="8953749"/>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userDrawn="1"/>
        </p:nvSpPr>
        <p:spPr>
          <a:xfrm>
            <a:off x="6434714" y="9517645"/>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userDrawn="1"/>
        </p:nvSpPr>
        <p:spPr>
          <a:xfrm>
            <a:off x="10386325" y="-339189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1"/>
            <a:ext cx="3202782" cy="1457325"/>
          </a:xfrm>
        </p:spPr>
        <p:txBody>
          <a:bodyPr anchor="ctr">
            <a:normAutofit/>
          </a:bodyPr>
          <a:lstStyle>
            <a:lvl1pPr marL="0" indent="0">
              <a:buFontTx/>
              <a:buNone/>
              <a:defRPr sz="6000"/>
            </a:lvl1pPr>
            <a:lvl2pPr marL="685835" indent="0">
              <a:buFontTx/>
              <a:buNone/>
              <a:defRPr/>
            </a:lvl2pPr>
            <a:lvl3pPr marL="1371669" indent="0">
              <a:buFontTx/>
              <a:buNone/>
              <a:defRPr/>
            </a:lvl3pPr>
            <a:lvl4pPr marL="2057504" indent="0">
              <a:buFontTx/>
              <a:buNone/>
              <a:defRPr/>
            </a:lvl4pPr>
            <a:lvl5pPr marL="2743337"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688819" y="3826004"/>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6710038" y="8363882"/>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0707683" y="4586711"/>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7"/>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0707683" y="8941895"/>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6" name="TextBox 5">
            <a:extLst>
              <a:ext uri="{FF2B5EF4-FFF2-40B4-BE49-F238E27FC236}">
                <a16:creationId xmlns:a16="http://schemas.microsoft.com/office/drawing/2014/main" id="{D95354EC-8F5C-BB9D-EF6D-F9939E083AED}"/>
              </a:ext>
            </a:extLst>
          </p:cNvPr>
          <p:cNvSpPr txBox="1"/>
          <p:nvPr userDrawn="1"/>
        </p:nvSpPr>
        <p:spPr>
          <a:xfrm>
            <a:off x="14667605" y="3829767"/>
            <a:ext cx="784189" cy="738664"/>
          </a:xfrm>
          <a:prstGeom prst="rect">
            <a:avLst/>
          </a:prstGeom>
          <a:noFill/>
        </p:spPr>
        <p:txBody>
          <a:bodyPr wrap="none" rtlCol="0">
            <a:spAutoFit/>
          </a:bodyPr>
          <a:lstStyle/>
          <a:p>
            <a:r>
              <a:rPr lang="en-LT" sz="4200">
                <a:solidFill>
                  <a:srgbClr val="000000"/>
                </a:solidFill>
              </a:rPr>
              <a:t>03</a:t>
            </a:r>
          </a:p>
        </p:txBody>
      </p:sp>
      <p:pic>
        <p:nvPicPr>
          <p:cNvPr id="9" name="Graphic 8" descr="Arrow Up with solid fill">
            <a:extLst>
              <a:ext uri="{FF2B5EF4-FFF2-40B4-BE49-F238E27FC236}">
                <a16:creationId xmlns:a16="http://schemas.microsoft.com/office/drawing/2014/main" id="{9D30298A-071F-864D-207E-3FDE4F30C7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84441" y="6765786"/>
            <a:ext cx="514317" cy="514317"/>
          </a:xfrm>
          <a:prstGeom prst="rect">
            <a:avLst/>
          </a:prstGeom>
        </p:spPr>
      </p:pic>
      <p:sp>
        <p:nvSpPr>
          <p:cNvPr id="10" name="Text Placeholder 28">
            <a:extLst>
              <a:ext uri="{FF2B5EF4-FFF2-40B4-BE49-F238E27FC236}">
                <a16:creationId xmlns:a16="http://schemas.microsoft.com/office/drawing/2014/main" id="{1DB65AC7-0F9E-F0CE-08AC-3CEA1B4972AC}"/>
              </a:ext>
            </a:extLst>
          </p:cNvPr>
          <p:cNvSpPr>
            <a:spLocks noGrp="1"/>
          </p:cNvSpPr>
          <p:nvPr>
            <p:ph type="body" sz="quarter" idx="17" hasCustomPrompt="1"/>
          </p:nvPr>
        </p:nvSpPr>
        <p:spPr>
          <a:xfrm>
            <a:off x="14724831" y="6727629"/>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14" name="Rounded Rectangle 13">
            <a:extLst>
              <a:ext uri="{FF2B5EF4-FFF2-40B4-BE49-F238E27FC236}">
                <a16:creationId xmlns:a16="http://schemas.microsoft.com/office/drawing/2014/main" id="{B8065E8D-C022-D0F8-7997-4CC33A6F6210}"/>
              </a:ext>
            </a:extLst>
          </p:cNvPr>
          <p:cNvSpPr/>
          <p:nvPr userDrawn="1"/>
        </p:nvSpPr>
        <p:spPr>
          <a:xfrm>
            <a:off x="14337938" y="-127591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5" name="Rounded Rectangle 14">
            <a:extLst>
              <a:ext uri="{FF2B5EF4-FFF2-40B4-BE49-F238E27FC236}">
                <a16:creationId xmlns:a16="http://schemas.microsoft.com/office/drawing/2014/main" id="{BD661B5C-1A0A-FCC5-A653-75CFDADFDCAE}"/>
              </a:ext>
            </a:extLst>
          </p:cNvPr>
          <p:cNvSpPr/>
          <p:nvPr userDrawn="1"/>
        </p:nvSpPr>
        <p:spPr>
          <a:xfrm>
            <a:off x="14337938" y="788693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pic>
        <p:nvPicPr>
          <p:cNvPr id="16" name="Picture 16">
            <a:extLst>
              <a:ext uri="{FF2B5EF4-FFF2-40B4-BE49-F238E27FC236}">
                <a16:creationId xmlns:a16="http://schemas.microsoft.com/office/drawing/2014/main" id="{B37F413F-6DFA-7CE1-8D24-AA45F963A27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4112927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 color block righ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E39FE43-8E23-C832-0B3E-F49280ABF0FF}"/>
              </a:ext>
            </a:extLst>
          </p:cNvPr>
          <p:cNvSpPr>
            <a:spLocks/>
          </p:cNvSpPr>
          <p:nvPr/>
        </p:nvSpPr>
        <p:spPr>
          <a:xfrm>
            <a:off x="12748847" y="0"/>
            <a:ext cx="5539154" cy="10287000"/>
          </a:xfrm>
          <a:prstGeom prst="roundRect">
            <a:avLst>
              <a:gd name="adj" fmla="val 0"/>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43812" y="1493327"/>
            <a:ext cx="9993795" cy="1456959"/>
          </a:xfrm>
        </p:spPr>
        <p:txBody>
          <a:bodyPr>
            <a:normAutofit/>
          </a:bodyPr>
          <a:lstStyle>
            <a:lvl1pPr>
              <a:defRPr sz="4200" b="1">
                <a:solidFill>
                  <a:schemeClr val="tx1">
                    <a:lumMod val="50000"/>
                  </a:schemeClr>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43812" y="3411869"/>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Tree>
    <p:extLst>
      <p:ext uri="{BB962C8B-B14F-4D97-AF65-F5344CB8AC3E}">
        <p14:creationId xmlns:p14="http://schemas.microsoft.com/office/powerpoint/2010/main" val="2843476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color block lef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7"/>
            <a:ext cx="9993795" cy="1456959"/>
          </a:xfrm>
        </p:spPr>
        <p:txBody>
          <a:bodyPr>
            <a:normAutofit/>
          </a:bodyPr>
          <a:lstStyle>
            <a:lvl1pPr>
              <a:defRPr sz="4200" b="1">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69"/>
            <a:ext cx="9993795" cy="5507792"/>
          </a:xfrm>
        </p:spPr>
        <p:txBody>
          <a:bodyPr>
            <a:normAutofit/>
          </a:bodyPr>
          <a:lstStyle>
            <a:lvl1pPr>
              <a:lnSpc>
                <a:spcPts val="3600"/>
              </a:lnSpc>
              <a:buClr>
                <a:schemeClr val="accent1"/>
              </a:buClr>
              <a:defRPr sz="2100">
                <a:solidFill>
                  <a:schemeClr val="tx1">
                    <a:lumMod val="75000"/>
                  </a:schemeClr>
                </a:solidFill>
              </a:defRPr>
            </a:lvl1pPr>
            <a:lvl2pPr>
              <a:lnSpc>
                <a:spcPts val="3600"/>
              </a:lnSpc>
              <a:buClr>
                <a:schemeClr val="accent1"/>
              </a:buClr>
              <a:defRPr sz="2100">
                <a:solidFill>
                  <a:schemeClr val="tx1">
                    <a:lumMod val="75000"/>
                  </a:schemeClr>
                </a:solidFill>
              </a:defRPr>
            </a:lvl2pPr>
            <a:lvl3pPr>
              <a:lnSpc>
                <a:spcPts val="3600"/>
              </a:lnSpc>
              <a:buClr>
                <a:schemeClr val="accent1"/>
              </a:buClr>
              <a:defRPr sz="2100">
                <a:solidFill>
                  <a:schemeClr val="tx1">
                    <a:lumMod val="75000"/>
                  </a:schemeClr>
                </a:solidFill>
              </a:defRPr>
            </a:lvl3pPr>
            <a:lvl4pPr>
              <a:lnSpc>
                <a:spcPts val="3600"/>
              </a:lnSpc>
              <a:buClr>
                <a:schemeClr val="accent1"/>
              </a:buClr>
              <a:defRPr sz="2100">
                <a:solidFill>
                  <a:schemeClr val="tx1">
                    <a:lumMod val="75000"/>
                  </a:schemeClr>
                </a:solidFill>
              </a:defRPr>
            </a:lvl4pPr>
            <a:lvl5pPr>
              <a:lnSpc>
                <a:spcPts val="3600"/>
              </a:lnSpc>
              <a:buClr>
                <a:schemeClr val="accent1"/>
              </a:buClr>
              <a:defRPr sz="2100">
                <a:solidFill>
                  <a:schemeClr val="tx1">
                    <a:lumMod val="7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
        <p:nvSpPr>
          <p:cNvPr id="7" name="Rounded Rectangle 1">
            <a:extLst>
              <a:ext uri="{FF2B5EF4-FFF2-40B4-BE49-F238E27FC236}">
                <a16:creationId xmlns:a16="http://schemas.microsoft.com/office/drawing/2014/main" id="{877B2347-1A0F-8AC5-B772-4FFE5BB9C0A3}"/>
              </a:ext>
            </a:extLst>
          </p:cNvPr>
          <p:cNvSpPr>
            <a:spLocks/>
          </p:cNvSpPr>
          <p:nvPr/>
        </p:nvSpPr>
        <p:spPr>
          <a:xfrm>
            <a:off x="-1157" y="0"/>
            <a:ext cx="5539155" cy="10287000"/>
          </a:xfrm>
          <a:prstGeom prst="roundRect">
            <a:avLst>
              <a:gd name="adj" fmla="val 0"/>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Tree>
    <p:extLst>
      <p:ext uri="{BB962C8B-B14F-4D97-AF65-F5344CB8AC3E}">
        <p14:creationId xmlns:p14="http://schemas.microsoft.com/office/powerpoint/2010/main" val="3002853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columns-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chemeClr val="tx1">
                    <a:lumMod val="50000"/>
                  </a:schemeClr>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4"/>
            <a:ext cx="7453383"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sp>
        <p:nvSpPr>
          <p:cNvPr id="8" name="Content Placeholder 2">
            <a:extLst>
              <a:ext uri="{FF2B5EF4-FFF2-40B4-BE49-F238E27FC236}">
                <a16:creationId xmlns:a16="http://schemas.microsoft.com/office/drawing/2014/main" id="{7C9BB1EE-E9BC-4021-84F8-C4D400C1193F}"/>
              </a:ext>
            </a:extLst>
          </p:cNvPr>
          <p:cNvSpPr>
            <a:spLocks noGrp="1"/>
          </p:cNvSpPr>
          <p:nvPr>
            <p:ph idx="13"/>
          </p:nvPr>
        </p:nvSpPr>
        <p:spPr>
          <a:xfrm>
            <a:off x="9335068" y="2327764"/>
            <a:ext cx="7695632"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16">
            <a:extLst>
              <a:ext uri="{FF2B5EF4-FFF2-40B4-BE49-F238E27FC236}">
                <a16:creationId xmlns:a16="http://schemas.microsoft.com/office/drawing/2014/main" id="{F52A4919-441E-BFD1-98A3-A3514743B6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3549834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losing-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26">
            <a:extLst>
              <a:ext uri="{FF2B5EF4-FFF2-40B4-BE49-F238E27FC236}">
                <a16:creationId xmlns:a16="http://schemas.microsoft.com/office/drawing/2014/main" id="{712CE6A4-0966-4B6C-8AE2-BE9B7FA54BA3}"/>
              </a:ext>
            </a:extLst>
          </p:cNvPr>
          <p:cNvSpPr/>
          <p:nvPr/>
        </p:nvSpPr>
        <p:spPr>
          <a:xfrm>
            <a:off x="1226732" y="4235559"/>
            <a:ext cx="15834537" cy="1815882"/>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a:defRPr sz="2600">
                <a:solidFill>
                  <a:srgbClr val="687189"/>
                </a:solidFill>
                <a:latin typeface="Roboto Light"/>
                <a:ea typeface="Roboto Light"/>
                <a:cs typeface="Roboto Light"/>
                <a:sym typeface="Roboto Light"/>
              </a:defRPr>
            </a:lvl1pPr>
          </a:lstStyle>
          <a:p>
            <a:pPr marL="0" marR="0" lvl="0" indent="0" algn="ctr" defTabSz="123825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Thank you</a:t>
            </a:r>
            <a:r>
              <a:rPr lang="en-US" sz="5400" spc="-225">
                <a:solidFill>
                  <a:srgbClr val="FFFFFF"/>
                </a:solidFill>
                <a:latin typeface="Open Sans bold"/>
                <a:ea typeface="Roboto Light" panose="02000000000000000000" pitchFamily="2" charset="0"/>
              </a:rPr>
              <a:t> for</a:t>
            </a:r>
          </a:p>
          <a:p>
            <a:pPr marL="0" marR="0" lvl="0" indent="0" algn="ctr" defTabSz="1238250" eaLnBrk="1" fontAlgn="auto" latinLnBrk="0" hangingPunct="1">
              <a:lnSpc>
                <a:spcPct val="100000"/>
              </a:lnSpc>
              <a:spcBef>
                <a:spcPts val="0"/>
              </a:spcBef>
              <a:spcAft>
                <a:spcPts val="0"/>
              </a:spcAft>
              <a:buClrTx/>
              <a:buSzTx/>
              <a:buFontTx/>
              <a:buNone/>
              <a:tabLst/>
              <a:defRPr sz="1800">
                <a:solidFill>
                  <a:srgbClr val="000000"/>
                </a:solidFill>
              </a:defRPr>
            </a:pPr>
            <a:r>
              <a:rPr lang="en-US" sz="5400" spc="-225">
                <a:solidFill>
                  <a:srgbClr val="FFFFFF"/>
                </a:solidFill>
                <a:latin typeface="Open Sans bold"/>
                <a:ea typeface="Roboto Light" panose="02000000000000000000" pitchFamily="2" charset="0"/>
              </a:rPr>
              <a:t>y</a:t>
            </a: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our time</a:t>
            </a:r>
          </a:p>
        </p:txBody>
      </p:sp>
    </p:spTree>
    <p:extLst>
      <p:ext uri="{BB962C8B-B14F-4D97-AF65-F5344CB8AC3E}">
        <p14:creationId xmlns:p14="http://schemas.microsoft.com/office/powerpoint/2010/main" val="3080508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slide-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3" y="7026964"/>
            <a:ext cx="6435587" cy="1326875"/>
          </a:xfrm>
        </p:spPr>
        <p:txBody>
          <a:bodyPr>
            <a:normAutofit/>
          </a:bodyPr>
          <a:lstStyle>
            <a:lvl1pPr marL="0" indent="0">
              <a:lnSpc>
                <a:spcPts val="2400"/>
              </a:lnSpc>
              <a:spcBef>
                <a:spcPts val="0"/>
              </a:spcBef>
              <a:buFontTx/>
              <a:buNone/>
              <a:defRPr sz="2100">
                <a:solidFill>
                  <a:schemeClr val="bg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Add contact / presenters details here</a:t>
            </a:r>
          </a:p>
        </p:txBody>
      </p:sp>
      <p:sp>
        <p:nvSpPr>
          <p:cNvPr id="3" name="Text Placeholder 4">
            <a:extLst>
              <a:ext uri="{FF2B5EF4-FFF2-40B4-BE49-F238E27FC236}">
                <a16:creationId xmlns:a16="http://schemas.microsoft.com/office/drawing/2014/main" id="{F590EF76-0BDE-5823-F1C3-C6D43AE9B3CE}"/>
              </a:ext>
            </a:extLst>
          </p:cNvPr>
          <p:cNvSpPr>
            <a:spLocks noGrp="1"/>
          </p:cNvSpPr>
          <p:nvPr>
            <p:ph type="body" sz="quarter" idx="11" hasCustomPrompt="1"/>
          </p:nvPr>
        </p:nvSpPr>
        <p:spPr>
          <a:xfrm>
            <a:off x="1123122" y="4042119"/>
            <a:ext cx="8630478" cy="2358681"/>
          </a:xfrm>
        </p:spPr>
        <p:txBody>
          <a:bodyPr>
            <a:noAutofit/>
          </a:bodyPr>
          <a:lstStyle>
            <a:lvl1pPr marL="0" indent="0">
              <a:lnSpc>
                <a:spcPct val="100000"/>
              </a:lnSpc>
              <a:spcBef>
                <a:spcPts val="0"/>
              </a:spcBef>
              <a:buFontTx/>
              <a:buNone/>
              <a:defRPr sz="7200" b="1">
                <a:solidFill>
                  <a:schemeClr val="bg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Enter headline text here</a:t>
            </a:r>
          </a:p>
        </p:txBody>
      </p:sp>
    </p:spTree>
    <p:extLst>
      <p:ext uri="{BB962C8B-B14F-4D97-AF65-F5344CB8AC3E}">
        <p14:creationId xmlns:p14="http://schemas.microsoft.com/office/powerpoint/2010/main" val="3422974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slide-MDM-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7479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slide-with-contact-detai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3" y="7484164"/>
            <a:ext cx="6435587" cy="1326875"/>
          </a:xfrm>
        </p:spPr>
        <p:txBody>
          <a:bodyPr>
            <a:normAutofit/>
          </a:bodyPr>
          <a:lstStyle>
            <a:lvl1pPr marL="0" indent="0">
              <a:lnSpc>
                <a:spcPts val="2400"/>
              </a:lnSpc>
              <a:spcBef>
                <a:spcPts val="0"/>
              </a:spcBef>
              <a:buFontTx/>
              <a:buNone/>
              <a:defRPr sz="2100">
                <a:solidFill>
                  <a:schemeClr val="bg2"/>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Add contact / presenters details here</a:t>
            </a:r>
          </a:p>
        </p:txBody>
      </p:sp>
    </p:spTree>
    <p:extLst>
      <p:ext uri="{BB962C8B-B14F-4D97-AF65-F5344CB8AC3E}">
        <p14:creationId xmlns:p14="http://schemas.microsoft.com/office/powerpoint/2010/main" val="22947939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genda 3">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CA87133-2B42-513F-079E-138106CD0AE3}"/>
              </a:ext>
            </a:extLst>
          </p:cNvPr>
          <p:cNvSpPr/>
          <p:nvPr userDrawn="1"/>
        </p:nvSpPr>
        <p:spPr>
          <a:xfrm>
            <a:off x="14337934" y="272242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 name="Rounded Rectangle 4">
            <a:extLst>
              <a:ext uri="{FF2B5EF4-FFF2-40B4-BE49-F238E27FC236}">
                <a16:creationId xmlns:a16="http://schemas.microsoft.com/office/drawing/2014/main" id="{99854317-D315-7E45-D967-11D7FB403103}"/>
              </a:ext>
            </a:extLst>
          </p:cNvPr>
          <p:cNvSpPr>
            <a:spLocks/>
          </p:cNvSpPr>
          <p:nvPr userDrawn="1"/>
        </p:nvSpPr>
        <p:spPr>
          <a:xfrm>
            <a:off x="10386325" y="3984457"/>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 name="Rounded Rectangle 5" descr="Ray of blue light representing speed">
            <a:extLst>
              <a:ext uri="{FF2B5EF4-FFF2-40B4-BE49-F238E27FC236}">
                <a16:creationId xmlns:a16="http://schemas.microsoft.com/office/drawing/2014/main" id="{4469223F-8DEF-BF5A-3B10-2440D9B0FA5F}"/>
              </a:ext>
            </a:extLst>
          </p:cNvPr>
          <p:cNvSpPr/>
          <p:nvPr userDrawn="1"/>
        </p:nvSpPr>
        <p:spPr>
          <a:xfrm>
            <a:off x="6434713" y="272242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9" name="Rounded Rectangle 8">
            <a:extLst>
              <a:ext uri="{FF2B5EF4-FFF2-40B4-BE49-F238E27FC236}">
                <a16:creationId xmlns:a16="http://schemas.microsoft.com/office/drawing/2014/main" id="{19E21376-5C50-C0CD-4CB5-DF1B4E8DE7D7}"/>
              </a:ext>
            </a:extLst>
          </p:cNvPr>
          <p:cNvSpPr/>
          <p:nvPr userDrawn="1"/>
        </p:nvSpPr>
        <p:spPr>
          <a:xfrm>
            <a:off x="6434713" y="-18736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0" name="Rounded Rectangle 9">
            <a:extLst>
              <a:ext uri="{FF2B5EF4-FFF2-40B4-BE49-F238E27FC236}">
                <a16:creationId xmlns:a16="http://schemas.microsoft.com/office/drawing/2014/main" id="{AF94658E-06F6-12B4-AAC0-E2388B5303CA}"/>
              </a:ext>
            </a:extLst>
          </p:cNvPr>
          <p:cNvSpPr/>
          <p:nvPr userDrawn="1"/>
        </p:nvSpPr>
        <p:spPr>
          <a:xfrm>
            <a:off x="6434713" y="7318474"/>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1" name="Rounded Rectangle 10">
            <a:extLst>
              <a:ext uri="{FF2B5EF4-FFF2-40B4-BE49-F238E27FC236}">
                <a16:creationId xmlns:a16="http://schemas.microsoft.com/office/drawing/2014/main" id="{AAA36FD9-8FF7-1AD7-2436-F3C536617D4A}"/>
              </a:ext>
            </a:extLst>
          </p:cNvPr>
          <p:cNvSpPr/>
          <p:nvPr userDrawn="1"/>
        </p:nvSpPr>
        <p:spPr>
          <a:xfrm>
            <a:off x="10386325" y="-61158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2" name="Rounded Rectangle 11">
            <a:extLst>
              <a:ext uri="{FF2B5EF4-FFF2-40B4-BE49-F238E27FC236}">
                <a16:creationId xmlns:a16="http://schemas.microsoft.com/office/drawing/2014/main" id="{ECBE6F01-38EB-4641-9A3B-5CCF411F8F9C}"/>
              </a:ext>
            </a:extLst>
          </p:cNvPr>
          <p:cNvSpPr/>
          <p:nvPr userDrawn="1"/>
        </p:nvSpPr>
        <p:spPr>
          <a:xfrm>
            <a:off x="10386325" y="858050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3" name="Rounded Rectangle 12">
            <a:extLst>
              <a:ext uri="{FF2B5EF4-FFF2-40B4-BE49-F238E27FC236}">
                <a16:creationId xmlns:a16="http://schemas.microsoft.com/office/drawing/2014/main" id="{E97F7464-20D9-7312-1A21-96B981C05272}"/>
              </a:ext>
            </a:extLst>
          </p:cNvPr>
          <p:cNvSpPr/>
          <p:nvPr userDrawn="1"/>
        </p:nvSpPr>
        <p:spPr>
          <a:xfrm>
            <a:off x="14337934" y="-18736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4" name="Rounded Rectangle 13">
            <a:extLst>
              <a:ext uri="{FF2B5EF4-FFF2-40B4-BE49-F238E27FC236}">
                <a16:creationId xmlns:a16="http://schemas.microsoft.com/office/drawing/2014/main" id="{1B69D93E-C439-F95D-34D9-0C41B5CB51A5}"/>
              </a:ext>
            </a:extLst>
          </p:cNvPr>
          <p:cNvSpPr/>
          <p:nvPr userDrawn="1"/>
        </p:nvSpPr>
        <p:spPr>
          <a:xfrm>
            <a:off x="14337934" y="7318474"/>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5" name="TextBox 14">
            <a:extLst>
              <a:ext uri="{FF2B5EF4-FFF2-40B4-BE49-F238E27FC236}">
                <a16:creationId xmlns:a16="http://schemas.microsoft.com/office/drawing/2014/main" id="{811E0A77-87FD-5143-08B4-8DDC8C97F3E1}"/>
              </a:ext>
            </a:extLst>
          </p:cNvPr>
          <p:cNvSpPr txBox="1"/>
          <p:nvPr userDrawn="1"/>
        </p:nvSpPr>
        <p:spPr>
          <a:xfrm>
            <a:off x="6710036" y="3283880"/>
            <a:ext cx="784189" cy="738664"/>
          </a:xfrm>
          <a:prstGeom prst="rect">
            <a:avLst/>
          </a:prstGeom>
          <a:noFill/>
        </p:spPr>
        <p:txBody>
          <a:bodyPr wrap="none" rtlCol="0">
            <a:spAutoFit/>
          </a:bodyPr>
          <a:lstStyle/>
          <a:p>
            <a:r>
              <a:rPr lang="en-LT" sz="4200">
                <a:solidFill>
                  <a:srgbClr val="000000"/>
                </a:solidFill>
              </a:rPr>
              <a:t>01</a:t>
            </a:r>
          </a:p>
        </p:txBody>
      </p:sp>
      <p:pic>
        <p:nvPicPr>
          <p:cNvPr id="17" name="Graphic 16" descr="Arrow Up with solid fill">
            <a:extLst>
              <a:ext uri="{FF2B5EF4-FFF2-40B4-BE49-F238E27FC236}">
                <a16:creationId xmlns:a16="http://schemas.microsoft.com/office/drawing/2014/main" id="{3222B1DD-3B83-4E75-41C7-1BC7A1BD8E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1" y="6219895"/>
            <a:ext cx="514317" cy="514317"/>
          </a:xfrm>
          <a:prstGeom prst="rect">
            <a:avLst/>
          </a:prstGeom>
        </p:spPr>
      </p:pic>
      <p:sp>
        <p:nvSpPr>
          <p:cNvPr id="18" name="TextBox 17">
            <a:extLst>
              <a:ext uri="{FF2B5EF4-FFF2-40B4-BE49-F238E27FC236}">
                <a16:creationId xmlns:a16="http://schemas.microsoft.com/office/drawing/2014/main" id="{B05989FF-520C-275B-1599-BAA9078E0EF1}"/>
              </a:ext>
            </a:extLst>
          </p:cNvPr>
          <p:cNvSpPr txBox="1"/>
          <p:nvPr userDrawn="1"/>
        </p:nvSpPr>
        <p:spPr>
          <a:xfrm>
            <a:off x="10715992" y="4508235"/>
            <a:ext cx="784189" cy="738664"/>
          </a:xfrm>
          <a:prstGeom prst="rect">
            <a:avLst/>
          </a:prstGeom>
          <a:noFill/>
        </p:spPr>
        <p:txBody>
          <a:bodyPr wrap="none" rtlCol="0">
            <a:spAutoFit/>
          </a:bodyPr>
          <a:lstStyle/>
          <a:p>
            <a:r>
              <a:rPr lang="en-LT" sz="4200">
                <a:solidFill>
                  <a:srgbClr val="000000"/>
                </a:solidFill>
              </a:rPr>
              <a:t>02</a:t>
            </a:r>
          </a:p>
        </p:txBody>
      </p:sp>
      <p:pic>
        <p:nvPicPr>
          <p:cNvPr id="20" name="Graphic 19" descr="Arrow Up with solid fill">
            <a:extLst>
              <a:ext uri="{FF2B5EF4-FFF2-40B4-BE49-F238E27FC236}">
                <a16:creationId xmlns:a16="http://schemas.microsoft.com/office/drawing/2014/main" id="{0E766ACC-EF67-9D6B-C34C-5512B139D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8" y="7444253"/>
            <a:ext cx="514317" cy="514317"/>
          </a:xfrm>
          <a:prstGeom prst="rect">
            <a:avLst/>
          </a:prstGeom>
        </p:spPr>
      </p:pic>
      <p:sp>
        <p:nvSpPr>
          <p:cNvPr id="21" name="TextBox 20">
            <a:extLst>
              <a:ext uri="{FF2B5EF4-FFF2-40B4-BE49-F238E27FC236}">
                <a16:creationId xmlns:a16="http://schemas.microsoft.com/office/drawing/2014/main" id="{DFB5F00F-6088-5766-E28C-A09DE6A6D8D0}"/>
              </a:ext>
            </a:extLst>
          </p:cNvPr>
          <p:cNvSpPr txBox="1"/>
          <p:nvPr userDrawn="1"/>
        </p:nvSpPr>
        <p:spPr>
          <a:xfrm>
            <a:off x="14660014" y="3225711"/>
            <a:ext cx="784189" cy="738664"/>
          </a:xfrm>
          <a:prstGeom prst="rect">
            <a:avLst/>
          </a:prstGeom>
          <a:noFill/>
        </p:spPr>
        <p:txBody>
          <a:bodyPr wrap="none" rtlCol="0">
            <a:spAutoFit/>
          </a:bodyPr>
          <a:lstStyle/>
          <a:p>
            <a:r>
              <a:rPr lang="en-LT" sz="4200">
                <a:solidFill>
                  <a:srgbClr val="000000"/>
                </a:solidFill>
              </a:rPr>
              <a:t>03</a:t>
            </a:r>
          </a:p>
        </p:txBody>
      </p:sp>
      <p:pic>
        <p:nvPicPr>
          <p:cNvPr id="23" name="Graphic 22" descr="Arrow Up with solid fill">
            <a:extLst>
              <a:ext uri="{FF2B5EF4-FFF2-40B4-BE49-F238E27FC236}">
                <a16:creationId xmlns:a16="http://schemas.microsoft.com/office/drawing/2014/main" id="{DCC709F5-C6FA-7305-BA9E-CE332C5EF4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76850" y="6161729"/>
            <a:ext cx="514317" cy="514317"/>
          </a:xfrm>
          <a:prstGeom prst="rect">
            <a:avLst/>
          </a:prstGeom>
        </p:spPr>
      </p:pic>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788021" y="6172200"/>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10773218" y="7451867"/>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4660014" y="6161729"/>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pic>
        <p:nvPicPr>
          <p:cNvPr id="34" name="Picture 16">
            <a:extLst>
              <a:ext uri="{FF2B5EF4-FFF2-40B4-BE49-F238E27FC236}">
                <a16:creationId xmlns:a16="http://schemas.microsoft.com/office/drawing/2014/main" id="{67B4BC2D-FE2F-B88B-07E2-8BD855D355A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3493320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D4016C1-2089-8011-1731-8580140C99F4}"/>
              </a:ext>
            </a:extLst>
          </p:cNvPr>
          <p:cNvSpPr>
            <a:spLocks/>
          </p:cNvSpPr>
          <p:nvPr userDrawn="1"/>
        </p:nvSpPr>
        <p:spPr>
          <a:xfrm>
            <a:off x="11897513" y="852079"/>
            <a:ext cx="4679409"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userDrawn="1"/>
        </p:nvSpPr>
        <p:spPr>
          <a:xfrm>
            <a:off x="6956984" y="465163"/>
            <a:ext cx="4679409"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 name="Rounded Rectangle 6">
            <a:extLst>
              <a:ext uri="{FF2B5EF4-FFF2-40B4-BE49-F238E27FC236}">
                <a16:creationId xmlns:a16="http://schemas.microsoft.com/office/drawing/2014/main" id="{60BF813A-9FE8-5EB7-15C7-C0AA1E76B682}"/>
              </a:ext>
            </a:extLst>
          </p:cNvPr>
          <p:cNvSpPr/>
          <p:nvPr userDrawn="1"/>
        </p:nvSpPr>
        <p:spPr>
          <a:xfrm>
            <a:off x="11897513" y="5448124"/>
            <a:ext cx="4679409"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userDrawn="1"/>
        </p:nvSpPr>
        <p:spPr>
          <a:xfrm>
            <a:off x="7304468" y="1026614"/>
            <a:ext cx="954107" cy="923330"/>
          </a:xfrm>
          <a:prstGeom prst="rect">
            <a:avLst/>
          </a:prstGeom>
          <a:noFill/>
        </p:spPr>
        <p:txBody>
          <a:bodyPr wrap="none" rtlCol="0">
            <a:spAutoFit/>
          </a:bodyPr>
          <a:lstStyle/>
          <a:p>
            <a:r>
              <a:rPr lang="en-LT" sz="5400">
                <a:solidFill>
                  <a:srgbClr val="000000"/>
                </a:solidFill>
              </a:rPr>
              <a:t>01</a:t>
            </a:r>
          </a:p>
        </p:txBody>
      </p:sp>
      <p:sp>
        <p:nvSpPr>
          <p:cNvPr id="22" name="TextBox 21">
            <a:extLst>
              <a:ext uri="{FF2B5EF4-FFF2-40B4-BE49-F238E27FC236}">
                <a16:creationId xmlns:a16="http://schemas.microsoft.com/office/drawing/2014/main" id="{6F3D812C-3938-1A54-8D84-EF1DB78FD8D0}"/>
              </a:ext>
            </a:extLst>
          </p:cNvPr>
          <p:cNvSpPr txBox="1"/>
          <p:nvPr userDrawn="1"/>
        </p:nvSpPr>
        <p:spPr>
          <a:xfrm>
            <a:off x="12227180" y="1375857"/>
            <a:ext cx="954107" cy="923330"/>
          </a:xfrm>
          <a:prstGeom prst="rect">
            <a:avLst/>
          </a:prstGeom>
          <a:noFill/>
        </p:spPr>
        <p:txBody>
          <a:bodyPr wrap="none" rtlCol="0">
            <a:spAutoFit/>
          </a:bodyPr>
          <a:lstStyle/>
          <a:p>
            <a:r>
              <a:rPr lang="en-LT" sz="5400">
                <a:solidFill>
                  <a:srgbClr val="000000"/>
                </a:solidFill>
              </a:rPr>
              <a:t>02</a:t>
            </a:r>
          </a:p>
        </p:txBody>
      </p:sp>
      <p:sp>
        <p:nvSpPr>
          <p:cNvPr id="27" name="Rounded Rectangle 26">
            <a:extLst>
              <a:ext uri="{FF2B5EF4-FFF2-40B4-BE49-F238E27FC236}">
                <a16:creationId xmlns:a16="http://schemas.microsoft.com/office/drawing/2014/main" id="{1BF5DB03-6C66-DF59-D47D-2C72DD82FDFC}"/>
              </a:ext>
            </a:extLst>
          </p:cNvPr>
          <p:cNvSpPr/>
          <p:nvPr userDrawn="1"/>
        </p:nvSpPr>
        <p:spPr>
          <a:xfrm>
            <a:off x="6956984" y="5061208"/>
            <a:ext cx="4679409"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8" name="TextBox 27">
            <a:extLst>
              <a:ext uri="{FF2B5EF4-FFF2-40B4-BE49-F238E27FC236}">
                <a16:creationId xmlns:a16="http://schemas.microsoft.com/office/drawing/2014/main" id="{403EB649-B79A-03E6-BD9C-41417F135E5F}"/>
              </a:ext>
            </a:extLst>
          </p:cNvPr>
          <p:cNvSpPr txBox="1"/>
          <p:nvPr userDrawn="1"/>
        </p:nvSpPr>
        <p:spPr>
          <a:xfrm>
            <a:off x="7283249" y="5564490"/>
            <a:ext cx="954107" cy="923330"/>
          </a:xfrm>
          <a:prstGeom prst="rect">
            <a:avLst/>
          </a:prstGeom>
          <a:noFill/>
        </p:spPr>
        <p:txBody>
          <a:bodyPr wrap="none" rtlCol="0">
            <a:spAutoFit/>
          </a:bodyPr>
          <a:lstStyle/>
          <a:p>
            <a:r>
              <a:rPr lang="en-LT" sz="5400">
                <a:solidFill>
                  <a:srgbClr val="000000"/>
                </a:solidFill>
              </a:rPr>
              <a:t>03</a:t>
            </a:r>
          </a:p>
        </p:txBody>
      </p:sp>
      <p:sp>
        <p:nvSpPr>
          <p:cNvPr id="35" name="TextBox 34">
            <a:extLst>
              <a:ext uri="{FF2B5EF4-FFF2-40B4-BE49-F238E27FC236}">
                <a16:creationId xmlns:a16="http://schemas.microsoft.com/office/drawing/2014/main" id="{AB398BA4-AE58-E227-BD22-83115D61734F}"/>
              </a:ext>
            </a:extLst>
          </p:cNvPr>
          <p:cNvSpPr txBox="1"/>
          <p:nvPr userDrawn="1"/>
        </p:nvSpPr>
        <p:spPr>
          <a:xfrm>
            <a:off x="12227180" y="5956925"/>
            <a:ext cx="954107" cy="923330"/>
          </a:xfrm>
          <a:prstGeom prst="rect">
            <a:avLst/>
          </a:prstGeom>
          <a:noFill/>
        </p:spPr>
        <p:txBody>
          <a:bodyPr wrap="none" rtlCol="0">
            <a:spAutoFit/>
          </a:bodyPr>
          <a:lstStyle/>
          <a:p>
            <a:r>
              <a:rPr lang="en-LT" sz="5400">
                <a:solidFill>
                  <a:srgbClr val="000000"/>
                </a:solidFill>
              </a:rPr>
              <a:t>04</a:t>
            </a:r>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7283249" y="3924497"/>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7304468" y="8462375"/>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2218870" y="4292808"/>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2218870" y="864799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pic>
        <p:nvPicPr>
          <p:cNvPr id="41" name="Picture 16">
            <a:extLst>
              <a:ext uri="{FF2B5EF4-FFF2-40B4-BE49-F238E27FC236}">
                <a16:creationId xmlns:a16="http://schemas.microsoft.com/office/drawing/2014/main" id="{BE57D2E0-0B61-95CD-0AD7-E8CD04D07FF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519288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5">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96BD487-CC54-F6C4-A4B4-69AF65E57364}"/>
              </a:ext>
            </a:extLst>
          </p:cNvPr>
          <p:cNvSpPr>
            <a:spLocks/>
          </p:cNvSpPr>
          <p:nvPr userDrawn="1"/>
        </p:nvSpPr>
        <p:spPr>
          <a:xfrm>
            <a:off x="10393171" y="5742026"/>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3" name="Rounded Rectangle 12">
            <a:extLst>
              <a:ext uri="{FF2B5EF4-FFF2-40B4-BE49-F238E27FC236}">
                <a16:creationId xmlns:a16="http://schemas.microsoft.com/office/drawing/2014/main" id="{4A88D67A-B685-B1CB-02ED-6A2B9A80B565}"/>
              </a:ext>
            </a:extLst>
          </p:cNvPr>
          <p:cNvSpPr/>
          <p:nvPr userDrawn="1"/>
        </p:nvSpPr>
        <p:spPr>
          <a:xfrm>
            <a:off x="6434711" y="4962715"/>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1" name="Rounded Rectangle 10">
            <a:extLst>
              <a:ext uri="{FF2B5EF4-FFF2-40B4-BE49-F238E27FC236}">
                <a16:creationId xmlns:a16="http://schemas.microsoft.com/office/drawing/2014/main" id="{CC0B7BBC-79C0-7269-CDC1-A32CA91E12A8}"/>
              </a:ext>
            </a:extLst>
          </p:cNvPr>
          <p:cNvSpPr/>
          <p:nvPr userDrawn="1"/>
        </p:nvSpPr>
        <p:spPr>
          <a:xfrm>
            <a:off x="14337937" y="330598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Rounded Rectangle 1">
            <a:extLst>
              <a:ext uri="{FF2B5EF4-FFF2-40B4-BE49-F238E27FC236}">
                <a16:creationId xmlns:a16="http://schemas.microsoft.com/office/drawing/2014/main" id="{2D4016C1-2089-8011-1731-8580140C99F4}"/>
              </a:ext>
            </a:extLst>
          </p:cNvPr>
          <p:cNvSpPr>
            <a:spLocks/>
          </p:cNvSpPr>
          <p:nvPr userDrawn="1"/>
        </p:nvSpPr>
        <p:spPr>
          <a:xfrm>
            <a:off x="10386325" y="1145981"/>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userDrawn="1"/>
        </p:nvSpPr>
        <p:spPr>
          <a:xfrm>
            <a:off x="6434713" y="366670"/>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userDrawn="1"/>
        </p:nvSpPr>
        <p:spPr>
          <a:xfrm>
            <a:off x="6710036" y="928121"/>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1" y="3864137"/>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userDrawn="1"/>
        </p:nvSpPr>
        <p:spPr>
          <a:xfrm>
            <a:off x="10715992" y="1669760"/>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8" y="4605777"/>
            <a:ext cx="514317" cy="514317"/>
          </a:xfrm>
          <a:prstGeom prst="rect">
            <a:avLst/>
          </a:prstGeom>
        </p:spPr>
      </p:pic>
      <p:sp>
        <p:nvSpPr>
          <p:cNvPr id="28" name="TextBox 27">
            <a:extLst>
              <a:ext uri="{FF2B5EF4-FFF2-40B4-BE49-F238E27FC236}">
                <a16:creationId xmlns:a16="http://schemas.microsoft.com/office/drawing/2014/main" id="{403EB649-B79A-03E6-BD9C-41417F135E5F}"/>
              </a:ext>
            </a:extLst>
          </p:cNvPr>
          <p:cNvSpPr txBox="1"/>
          <p:nvPr userDrawn="1"/>
        </p:nvSpPr>
        <p:spPr>
          <a:xfrm>
            <a:off x="6756793" y="5465997"/>
            <a:ext cx="784189" cy="738664"/>
          </a:xfrm>
          <a:prstGeom prst="rect">
            <a:avLst/>
          </a:prstGeom>
          <a:noFill/>
        </p:spPr>
        <p:txBody>
          <a:bodyPr wrap="none" rtlCol="0">
            <a:spAutoFit/>
          </a:bodyPr>
          <a:lstStyle/>
          <a:p>
            <a:r>
              <a:rPr lang="en-LT" sz="4200">
                <a:solidFill>
                  <a:srgbClr val="000000"/>
                </a:solidFill>
              </a:rPr>
              <a:t>04</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73629" y="8402015"/>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userDrawn="1"/>
        </p:nvSpPr>
        <p:spPr>
          <a:xfrm>
            <a:off x="10715992" y="6017732"/>
            <a:ext cx="784189" cy="738664"/>
          </a:xfrm>
          <a:prstGeom prst="rect">
            <a:avLst/>
          </a:prstGeom>
          <a:noFill/>
        </p:spPr>
        <p:txBody>
          <a:bodyPr wrap="none" rtlCol="0">
            <a:spAutoFit/>
          </a:bodyPr>
          <a:lstStyle/>
          <a:p>
            <a:r>
              <a:rPr lang="en-LT" sz="4200">
                <a:solidFill>
                  <a:srgbClr val="000000"/>
                </a:solidFill>
              </a:rPr>
              <a:t>05</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8" y="8953749"/>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userDrawn="1"/>
        </p:nvSpPr>
        <p:spPr>
          <a:xfrm>
            <a:off x="6434713" y="9517643"/>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userDrawn="1"/>
        </p:nvSpPr>
        <p:spPr>
          <a:xfrm>
            <a:off x="10386323" y="-339189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688817" y="382600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6710036" y="836388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0707682" y="458671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0707682" y="8941895"/>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6" name="TextBox 5">
            <a:extLst>
              <a:ext uri="{FF2B5EF4-FFF2-40B4-BE49-F238E27FC236}">
                <a16:creationId xmlns:a16="http://schemas.microsoft.com/office/drawing/2014/main" id="{D95354EC-8F5C-BB9D-EF6D-F9939E083AED}"/>
              </a:ext>
            </a:extLst>
          </p:cNvPr>
          <p:cNvSpPr txBox="1"/>
          <p:nvPr userDrawn="1"/>
        </p:nvSpPr>
        <p:spPr>
          <a:xfrm>
            <a:off x="14667604" y="3829767"/>
            <a:ext cx="784189" cy="738664"/>
          </a:xfrm>
          <a:prstGeom prst="rect">
            <a:avLst/>
          </a:prstGeom>
          <a:noFill/>
        </p:spPr>
        <p:txBody>
          <a:bodyPr wrap="none" rtlCol="0">
            <a:spAutoFit/>
          </a:bodyPr>
          <a:lstStyle/>
          <a:p>
            <a:r>
              <a:rPr lang="en-LT" sz="4200">
                <a:solidFill>
                  <a:srgbClr val="000000"/>
                </a:solidFill>
              </a:rPr>
              <a:t>03</a:t>
            </a:r>
          </a:p>
        </p:txBody>
      </p:sp>
      <p:pic>
        <p:nvPicPr>
          <p:cNvPr id="9" name="Graphic 8" descr="Arrow Up with solid fill">
            <a:extLst>
              <a:ext uri="{FF2B5EF4-FFF2-40B4-BE49-F238E27FC236}">
                <a16:creationId xmlns:a16="http://schemas.microsoft.com/office/drawing/2014/main" id="{9D30298A-071F-864D-207E-3FDE4F30C7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84440" y="6765785"/>
            <a:ext cx="514317" cy="514317"/>
          </a:xfrm>
          <a:prstGeom prst="rect">
            <a:avLst/>
          </a:prstGeom>
        </p:spPr>
      </p:pic>
      <p:sp>
        <p:nvSpPr>
          <p:cNvPr id="10" name="Text Placeholder 28">
            <a:extLst>
              <a:ext uri="{FF2B5EF4-FFF2-40B4-BE49-F238E27FC236}">
                <a16:creationId xmlns:a16="http://schemas.microsoft.com/office/drawing/2014/main" id="{1DB65AC7-0F9E-F0CE-08AC-3CEA1B4972AC}"/>
              </a:ext>
            </a:extLst>
          </p:cNvPr>
          <p:cNvSpPr>
            <a:spLocks noGrp="1"/>
          </p:cNvSpPr>
          <p:nvPr>
            <p:ph type="body" sz="quarter" idx="17" hasCustomPrompt="1"/>
          </p:nvPr>
        </p:nvSpPr>
        <p:spPr>
          <a:xfrm>
            <a:off x="14724830" y="6727629"/>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14" name="Rounded Rectangle 13">
            <a:extLst>
              <a:ext uri="{FF2B5EF4-FFF2-40B4-BE49-F238E27FC236}">
                <a16:creationId xmlns:a16="http://schemas.microsoft.com/office/drawing/2014/main" id="{B8065E8D-C022-D0F8-7997-4CC33A6F6210}"/>
              </a:ext>
            </a:extLst>
          </p:cNvPr>
          <p:cNvSpPr/>
          <p:nvPr userDrawn="1"/>
        </p:nvSpPr>
        <p:spPr>
          <a:xfrm>
            <a:off x="14337937" y="-127591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5" name="Rounded Rectangle 14">
            <a:extLst>
              <a:ext uri="{FF2B5EF4-FFF2-40B4-BE49-F238E27FC236}">
                <a16:creationId xmlns:a16="http://schemas.microsoft.com/office/drawing/2014/main" id="{BD661B5C-1A0A-FCC5-A653-75CFDADFDCAE}"/>
              </a:ext>
            </a:extLst>
          </p:cNvPr>
          <p:cNvSpPr/>
          <p:nvPr userDrawn="1"/>
        </p:nvSpPr>
        <p:spPr>
          <a:xfrm>
            <a:off x="14337937" y="788693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pic>
        <p:nvPicPr>
          <p:cNvPr id="16" name="Picture 16">
            <a:extLst>
              <a:ext uri="{FF2B5EF4-FFF2-40B4-BE49-F238E27FC236}">
                <a16:creationId xmlns:a16="http://schemas.microsoft.com/office/drawing/2014/main" id="{B37F413F-6DFA-7CE1-8D24-AA45F963A27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300648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49" name="Rounded Rectangle 48">
            <a:extLst>
              <a:ext uri="{FF2B5EF4-FFF2-40B4-BE49-F238E27FC236}">
                <a16:creationId xmlns:a16="http://schemas.microsoft.com/office/drawing/2014/main" id="{DFE39C7B-DCD9-30D8-7DFA-B52196B2B9B9}"/>
              </a:ext>
            </a:extLst>
          </p:cNvPr>
          <p:cNvSpPr/>
          <p:nvPr userDrawn="1"/>
        </p:nvSpPr>
        <p:spPr>
          <a:xfrm>
            <a:off x="14337935" y="363410"/>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0" name="Rounded Rectangle 49">
            <a:extLst>
              <a:ext uri="{FF2B5EF4-FFF2-40B4-BE49-F238E27FC236}">
                <a16:creationId xmlns:a16="http://schemas.microsoft.com/office/drawing/2014/main" id="{D9CAAB69-CB44-C012-8EB0-60B95BB5B030}"/>
              </a:ext>
            </a:extLst>
          </p:cNvPr>
          <p:cNvSpPr>
            <a:spLocks/>
          </p:cNvSpPr>
          <p:nvPr userDrawn="1"/>
        </p:nvSpPr>
        <p:spPr>
          <a:xfrm>
            <a:off x="10386326" y="1113581"/>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1" name="Rounded Rectangle 50" descr="Ray of blue light representing speed">
            <a:extLst>
              <a:ext uri="{FF2B5EF4-FFF2-40B4-BE49-F238E27FC236}">
                <a16:creationId xmlns:a16="http://schemas.microsoft.com/office/drawing/2014/main" id="{9DD8A957-BAEF-61F3-246E-796251B3255F}"/>
              </a:ext>
            </a:extLst>
          </p:cNvPr>
          <p:cNvSpPr/>
          <p:nvPr userDrawn="1"/>
        </p:nvSpPr>
        <p:spPr>
          <a:xfrm>
            <a:off x="6434714" y="363410"/>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2" name="TextBox 51">
            <a:extLst>
              <a:ext uri="{FF2B5EF4-FFF2-40B4-BE49-F238E27FC236}">
                <a16:creationId xmlns:a16="http://schemas.microsoft.com/office/drawing/2014/main" id="{8B92EA47-3117-C44D-FE23-1F64D61CE695}"/>
              </a:ext>
            </a:extLst>
          </p:cNvPr>
          <p:cNvSpPr txBox="1"/>
          <p:nvPr userDrawn="1"/>
        </p:nvSpPr>
        <p:spPr>
          <a:xfrm>
            <a:off x="6710038" y="924861"/>
            <a:ext cx="784189" cy="738664"/>
          </a:xfrm>
          <a:prstGeom prst="rect">
            <a:avLst/>
          </a:prstGeom>
          <a:noFill/>
        </p:spPr>
        <p:txBody>
          <a:bodyPr wrap="none" rtlCol="0">
            <a:spAutoFit/>
          </a:bodyPr>
          <a:lstStyle/>
          <a:p>
            <a:r>
              <a:rPr lang="en-LT" sz="4200">
                <a:solidFill>
                  <a:srgbClr val="000000"/>
                </a:solidFill>
              </a:rPr>
              <a:t>01</a:t>
            </a:r>
          </a:p>
        </p:txBody>
      </p:sp>
      <p:pic>
        <p:nvPicPr>
          <p:cNvPr id="54" name="Graphic 53" descr="Arrow Up with solid fill">
            <a:extLst>
              <a:ext uri="{FF2B5EF4-FFF2-40B4-BE49-F238E27FC236}">
                <a16:creationId xmlns:a16="http://schemas.microsoft.com/office/drawing/2014/main" id="{449845F2-3D50-CB7B-7A5A-C5F6C23F1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2" y="3860877"/>
            <a:ext cx="514317" cy="514317"/>
          </a:xfrm>
          <a:prstGeom prst="rect">
            <a:avLst/>
          </a:prstGeom>
        </p:spPr>
      </p:pic>
      <p:sp>
        <p:nvSpPr>
          <p:cNvPr id="55" name="TextBox 54">
            <a:extLst>
              <a:ext uri="{FF2B5EF4-FFF2-40B4-BE49-F238E27FC236}">
                <a16:creationId xmlns:a16="http://schemas.microsoft.com/office/drawing/2014/main" id="{3A03EF3C-7FAC-693E-D1A9-532EFCB43F38}"/>
              </a:ext>
            </a:extLst>
          </p:cNvPr>
          <p:cNvSpPr txBox="1"/>
          <p:nvPr userDrawn="1"/>
        </p:nvSpPr>
        <p:spPr>
          <a:xfrm>
            <a:off x="10715993" y="1637358"/>
            <a:ext cx="784189" cy="738664"/>
          </a:xfrm>
          <a:prstGeom prst="rect">
            <a:avLst/>
          </a:prstGeom>
          <a:noFill/>
        </p:spPr>
        <p:txBody>
          <a:bodyPr wrap="none" rtlCol="0">
            <a:spAutoFit/>
          </a:bodyPr>
          <a:lstStyle/>
          <a:p>
            <a:r>
              <a:rPr lang="en-LT" sz="4200">
                <a:solidFill>
                  <a:srgbClr val="000000"/>
                </a:solidFill>
              </a:rPr>
              <a:t>02</a:t>
            </a:r>
          </a:p>
        </p:txBody>
      </p:sp>
      <p:pic>
        <p:nvPicPr>
          <p:cNvPr id="57" name="Graphic 56" descr="Arrow Up with solid fill">
            <a:extLst>
              <a:ext uri="{FF2B5EF4-FFF2-40B4-BE49-F238E27FC236}">
                <a16:creationId xmlns:a16="http://schemas.microsoft.com/office/drawing/2014/main" id="{FF6AD23E-30FA-63E2-76EC-89C8EEFAD8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9" y="4573377"/>
            <a:ext cx="514317" cy="514317"/>
          </a:xfrm>
          <a:prstGeom prst="rect">
            <a:avLst/>
          </a:prstGeom>
        </p:spPr>
      </p:pic>
      <p:sp>
        <p:nvSpPr>
          <p:cNvPr id="58" name="TextBox 57">
            <a:extLst>
              <a:ext uri="{FF2B5EF4-FFF2-40B4-BE49-F238E27FC236}">
                <a16:creationId xmlns:a16="http://schemas.microsoft.com/office/drawing/2014/main" id="{E9C9E59F-FAB2-E973-8363-F870D554D261}"/>
              </a:ext>
            </a:extLst>
          </p:cNvPr>
          <p:cNvSpPr txBox="1"/>
          <p:nvPr userDrawn="1"/>
        </p:nvSpPr>
        <p:spPr>
          <a:xfrm>
            <a:off x="14660015" y="866691"/>
            <a:ext cx="784189" cy="738664"/>
          </a:xfrm>
          <a:prstGeom prst="rect">
            <a:avLst/>
          </a:prstGeom>
          <a:noFill/>
        </p:spPr>
        <p:txBody>
          <a:bodyPr wrap="none" rtlCol="0">
            <a:spAutoFit/>
          </a:bodyPr>
          <a:lstStyle/>
          <a:p>
            <a:r>
              <a:rPr lang="en-LT" sz="4200">
                <a:solidFill>
                  <a:srgbClr val="000000"/>
                </a:solidFill>
              </a:rPr>
              <a:t>03</a:t>
            </a:r>
          </a:p>
        </p:txBody>
      </p:sp>
      <p:pic>
        <p:nvPicPr>
          <p:cNvPr id="60" name="Graphic 59" descr="Arrow Up with solid fill">
            <a:extLst>
              <a:ext uri="{FF2B5EF4-FFF2-40B4-BE49-F238E27FC236}">
                <a16:creationId xmlns:a16="http://schemas.microsoft.com/office/drawing/2014/main" id="{A3B12125-7DD8-E442-1FD8-E4FFC29FC8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76851" y="3881652"/>
            <a:ext cx="514317" cy="514317"/>
          </a:xfrm>
          <a:prstGeom prst="rect">
            <a:avLst/>
          </a:prstGeom>
        </p:spPr>
      </p:pic>
      <p:sp>
        <p:nvSpPr>
          <p:cNvPr id="61" name="Rounded Rectangle 60">
            <a:extLst>
              <a:ext uri="{FF2B5EF4-FFF2-40B4-BE49-F238E27FC236}">
                <a16:creationId xmlns:a16="http://schemas.microsoft.com/office/drawing/2014/main" id="{BA526B60-C78B-EE7D-4D59-5A2AD2DE5CD8}"/>
              </a:ext>
            </a:extLst>
          </p:cNvPr>
          <p:cNvSpPr/>
          <p:nvPr userDrawn="1"/>
        </p:nvSpPr>
        <p:spPr>
          <a:xfrm>
            <a:off x="14337935" y="4971986"/>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5CB5E9"/>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2" name="Rounded Rectangle 61">
            <a:extLst>
              <a:ext uri="{FF2B5EF4-FFF2-40B4-BE49-F238E27FC236}">
                <a16:creationId xmlns:a16="http://schemas.microsoft.com/office/drawing/2014/main" id="{4BDDB2AB-0BEE-615C-225E-46FCFA798BCA}"/>
              </a:ext>
            </a:extLst>
          </p:cNvPr>
          <p:cNvSpPr>
            <a:spLocks/>
          </p:cNvSpPr>
          <p:nvPr userDrawn="1"/>
        </p:nvSpPr>
        <p:spPr>
          <a:xfrm>
            <a:off x="10386326" y="5722157"/>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3" name="Rounded Rectangle 62" descr="Ray of blue light representing speed">
            <a:extLst>
              <a:ext uri="{FF2B5EF4-FFF2-40B4-BE49-F238E27FC236}">
                <a16:creationId xmlns:a16="http://schemas.microsoft.com/office/drawing/2014/main" id="{C738B656-8523-FDC1-4840-F2070432827D}"/>
              </a:ext>
            </a:extLst>
          </p:cNvPr>
          <p:cNvSpPr/>
          <p:nvPr userDrawn="1"/>
        </p:nvSpPr>
        <p:spPr>
          <a:xfrm>
            <a:off x="6434714" y="4971986"/>
            <a:ext cx="3690491" cy="4320017"/>
          </a:xfrm>
          <a:prstGeom prst="roundRect">
            <a:avLst>
              <a:gd name="adj" fmla="val 1565"/>
            </a:avLst>
          </a:prstGeom>
          <a:gradFill flip="none" rotWithShape="1">
            <a:gsLst>
              <a:gs pos="0">
                <a:srgbClr val="00EF8E"/>
              </a:gs>
              <a:gs pos="38000">
                <a:schemeClr val="bg1"/>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4" name="TextBox 63">
            <a:extLst>
              <a:ext uri="{FF2B5EF4-FFF2-40B4-BE49-F238E27FC236}">
                <a16:creationId xmlns:a16="http://schemas.microsoft.com/office/drawing/2014/main" id="{3B99C811-A5FC-42AD-D448-459BCC6210D3}"/>
              </a:ext>
            </a:extLst>
          </p:cNvPr>
          <p:cNvSpPr txBox="1"/>
          <p:nvPr userDrawn="1"/>
        </p:nvSpPr>
        <p:spPr>
          <a:xfrm>
            <a:off x="6710038" y="5533437"/>
            <a:ext cx="784189" cy="738664"/>
          </a:xfrm>
          <a:prstGeom prst="rect">
            <a:avLst/>
          </a:prstGeom>
          <a:noFill/>
        </p:spPr>
        <p:txBody>
          <a:bodyPr wrap="none" rtlCol="0">
            <a:spAutoFit/>
          </a:bodyPr>
          <a:lstStyle/>
          <a:p>
            <a:r>
              <a:rPr lang="en-LT" sz="4200">
                <a:solidFill>
                  <a:srgbClr val="000000"/>
                </a:solidFill>
              </a:rPr>
              <a:t>04</a:t>
            </a:r>
          </a:p>
        </p:txBody>
      </p:sp>
      <p:pic>
        <p:nvPicPr>
          <p:cNvPr id="66" name="Graphic 65" descr="Arrow Up with solid fill">
            <a:extLst>
              <a:ext uri="{FF2B5EF4-FFF2-40B4-BE49-F238E27FC236}">
                <a16:creationId xmlns:a16="http://schemas.microsoft.com/office/drawing/2014/main" id="{F19CE714-D982-6252-8B8E-05ECE7FFC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2" y="8469453"/>
            <a:ext cx="514317" cy="514317"/>
          </a:xfrm>
          <a:prstGeom prst="rect">
            <a:avLst/>
          </a:prstGeom>
        </p:spPr>
      </p:pic>
      <p:sp>
        <p:nvSpPr>
          <p:cNvPr id="67" name="TextBox 66">
            <a:extLst>
              <a:ext uri="{FF2B5EF4-FFF2-40B4-BE49-F238E27FC236}">
                <a16:creationId xmlns:a16="http://schemas.microsoft.com/office/drawing/2014/main" id="{F0018AD1-0313-9D50-F533-D670CEAFF175}"/>
              </a:ext>
            </a:extLst>
          </p:cNvPr>
          <p:cNvSpPr txBox="1"/>
          <p:nvPr userDrawn="1"/>
        </p:nvSpPr>
        <p:spPr>
          <a:xfrm>
            <a:off x="10715993" y="6245934"/>
            <a:ext cx="784189" cy="738664"/>
          </a:xfrm>
          <a:prstGeom prst="rect">
            <a:avLst/>
          </a:prstGeom>
          <a:noFill/>
        </p:spPr>
        <p:txBody>
          <a:bodyPr wrap="none" rtlCol="0">
            <a:spAutoFit/>
          </a:bodyPr>
          <a:lstStyle/>
          <a:p>
            <a:r>
              <a:rPr lang="en-LT" sz="4200">
                <a:solidFill>
                  <a:srgbClr val="000000"/>
                </a:solidFill>
              </a:rPr>
              <a:t>05</a:t>
            </a:r>
          </a:p>
        </p:txBody>
      </p:sp>
      <p:pic>
        <p:nvPicPr>
          <p:cNvPr id="69" name="Graphic 68" descr="Arrow Up with solid fill">
            <a:extLst>
              <a:ext uri="{FF2B5EF4-FFF2-40B4-BE49-F238E27FC236}">
                <a16:creationId xmlns:a16="http://schemas.microsoft.com/office/drawing/2014/main" id="{6443B43A-1995-6C20-0B22-020FCF557C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9" y="9181953"/>
            <a:ext cx="514317" cy="514317"/>
          </a:xfrm>
          <a:prstGeom prst="rect">
            <a:avLst/>
          </a:prstGeom>
        </p:spPr>
      </p:pic>
      <p:sp>
        <p:nvSpPr>
          <p:cNvPr id="70" name="TextBox 69">
            <a:extLst>
              <a:ext uri="{FF2B5EF4-FFF2-40B4-BE49-F238E27FC236}">
                <a16:creationId xmlns:a16="http://schemas.microsoft.com/office/drawing/2014/main" id="{EE954ACC-7DF0-F9BB-A88C-37B72E0E985B}"/>
              </a:ext>
            </a:extLst>
          </p:cNvPr>
          <p:cNvSpPr txBox="1"/>
          <p:nvPr userDrawn="1"/>
        </p:nvSpPr>
        <p:spPr>
          <a:xfrm>
            <a:off x="14660015" y="5475267"/>
            <a:ext cx="784189" cy="738664"/>
          </a:xfrm>
          <a:prstGeom prst="rect">
            <a:avLst/>
          </a:prstGeom>
          <a:noFill/>
        </p:spPr>
        <p:txBody>
          <a:bodyPr wrap="none" rtlCol="0">
            <a:spAutoFit/>
          </a:bodyPr>
          <a:lstStyle/>
          <a:p>
            <a:r>
              <a:rPr lang="en-LT" sz="4200">
                <a:solidFill>
                  <a:srgbClr val="000000"/>
                </a:solidFill>
              </a:rPr>
              <a:t>06</a:t>
            </a:r>
          </a:p>
        </p:txBody>
      </p:sp>
      <p:pic>
        <p:nvPicPr>
          <p:cNvPr id="72" name="Graphic 71" descr="Arrow Up with solid fill">
            <a:extLst>
              <a:ext uri="{FF2B5EF4-FFF2-40B4-BE49-F238E27FC236}">
                <a16:creationId xmlns:a16="http://schemas.microsoft.com/office/drawing/2014/main" id="{93CB6B31-F1E4-9056-0A3B-F25FA89C9A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76851" y="8488518"/>
            <a:ext cx="514317" cy="514317"/>
          </a:xfrm>
          <a:prstGeom prst="rect">
            <a:avLst/>
          </a:prstGeom>
        </p:spPr>
      </p:pic>
      <p:sp>
        <p:nvSpPr>
          <p:cNvPr id="73" name="Rounded Rectangle 72">
            <a:extLst>
              <a:ext uri="{FF2B5EF4-FFF2-40B4-BE49-F238E27FC236}">
                <a16:creationId xmlns:a16="http://schemas.microsoft.com/office/drawing/2014/main" id="{F3F68D6C-E117-003A-AFBE-88BADB0415CE}"/>
              </a:ext>
            </a:extLst>
          </p:cNvPr>
          <p:cNvSpPr/>
          <p:nvPr userDrawn="1"/>
        </p:nvSpPr>
        <p:spPr>
          <a:xfrm>
            <a:off x="6434714" y="958056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4" name="Rounded Rectangle 73">
            <a:extLst>
              <a:ext uri="{FF2B5EF4-FFF2-40B4-BE49-F238E27FC236}">
                <a16:creationId xmlns:a16="http://schemas.microsoft.com/office/drawing/2014/main" id="{2E5E21E7-6CBB-4793-4420-D257BDDCBC56}"/>
              </a:ext>
            </a:extLst>
          </p:cNvPr>
          <p:cNvSpPr/>
          <p:nvPr userDrawn="1"/>
        </p:nvSpPr>
        <p:spPr>
          <a:xfrm>
            <a:off x="10386323" y="-344653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5" name="Rounded Rectangle 74">
            <a:extLst>
              <a:ext uri="{FF2B5EF4-FFF2-40B4-BE49-F238E27FC236}">
                <a16:creationId xmlns:a16="http://schemas.microsoft.com/office/drawing/2014/main" id="{A51FB63E-3765-0A3A-0470-3AF6F99EE085}"/>
              </a:ext>
            </a:extLst>
          </p:cNvPr>
          <p:cNvSpPr/>
          <p:nvPr userDrawn="1"/>
        </p:nvSpPr>
        <p:spPr>
          <a:xfrm>
            <a:off x="14335130" y="958056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1"/>
            <a:ext cx="3202782" cy="1457325"/>
          </a:xfrm>
        </p:spPr>
        <p:txBody>
          <a:bodyPr anchor="ctr">
            <a:normAutofit/>
          </a:bodyPr>
          <a:lstStyle>
            <a:lvl1pPr marL="0" indent="0">
              <a:buFontTx/>
              <a:buNone/>
              <a:defRPr sz="6000"/>
            </a:lvl1pPr>
            <a:lvl2pPr marL="685835" indent="0">
              <a:buFontTx/>
              <a:buNone/>
              <a:defRPr/>
            </a:lvl2pPr>
            <a:lvl3pPr marL="1371669" indent="0">
              <a:buFontTx/>
              <a:buNone/>
              <a:defRPr/>
            </a:lvl3pPr>
            <a:lvl4pPr marL="2057504" indent="0">
              <a:buFontTx/>
              <a:buNone/>
              <a:defRPr/>
            </a:lvl4pPr>
            <a:lvl5pPr marL="2743337"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788023" y="8469452"/>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10773220" y="9143796"/>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4660015" y="8469452"/>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7"/>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76" name="Text Placeholder 28">
            <a:extLst>
              <a:ext uri="{FF2B5EF4-FFF2-40B4-BE49-F238E27FC236}">
                <a16:creationId xmlns:a16="http://schemas.microsoft.com/office/drawing/2014/main" id="{8C95F753-1C64-E152-DAFA-667F5B54E870}"/>
              </a:ext>
            </a:extLst>
          </p:cNvPr>
          <p:cNvSpPr>
            <a:spLocks noGrp="1"/>
          </p:cNvSpPr>
          <p:nvPr>
            <p:ph type="body" sz="quarter" idx="16" hasCustomPrompt="1"/>
          </p:nvPr>
        </p:nvSpPr>
        <p:spPr>
          <a:xfrm>
            <a:off x="6788023" y="3862584"/>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77" name="Text Placeholder 28">
            <a:extLst>
              <a:ext uri="{FF2B5EF4-FFF2-40B4-BE49-F238E27FC236}">
                <a16:creationId xmlns:a16="http://schemas.microsoft.com/office/drawing/2014/main" id="{D18675DF-FDD2-E8B2-82D0-1C22349F0F36}"/>
              </a:ext>
            </a:extLst>
          </p:cNvPr>
          <p:cNvSpPr>
            <a:spLocks noGrp="1"/>
          </p:cNvSpPr>
          <p:nvPr>
            <p:ph type="body" sz="quarter" idx="17" hasCustomPrompt="1"/>
          </p:nvPr>
        </p:nvSpPr>
        <p:spPr>
          <a:xfrm>
            <a:off x="10773220" y="4574091"/>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sp>
        <p:nvSpPr>
          <p:cNvPr id="79" name="Text Placeholder 28">
            <a:extLst>
              <a:ext uri="{FF2B5EF4-FFF2-40B4-BE49-F238E27FC236}">
                <a16:creationId xmlns:a16="http://schemas.microsoft.com/office/drawing/2014/main" id="{95066570-1F6C-EF27-A640-B8D3E2265C5E}"/>
              </a:ext>
            </a:extLst>
          </p:cNvPr>
          <p:cNvSpPr>
            <a:spLocks noGrp="1"/>
          </p:cNvSpPr>
          <p:nvPr>
            <p:ph type="body" sz="quarter" idx="18" hasCustomPrompt="1"/>
          </p:nvPr>
        </p:nvSpPr>
        <p:spPr>
          <a:xfrm>
            <a:off x="14579404" y="3862584"/>
            <a:ext cx="2355980" cy="552450"/>
          </a:xfrm>
        </p:spPr>
        <p:txBody>
          <a:bodyPr anchor="t">
            <a:normAutofit/>
          </a:bodyPr>
          <a:lstStyle>
            <a:lvl1pPr marL="0" indent="0">
              <a:lnSpc>
                <a:spcPct val="100000"/>
              </a:lnSpc>
              <a:buFontTx/>
              <a:buNone/>
              <a:defRPr sz="2700"/>
            </a:lvl1pPr>
            <a:lvl2pPr marL="685835" indent="0">
              <a:lnSpc>
                <a:spcPct val="100000"/>
              </a:lnSpc>
              <a:buFontTx/>
              <a:buNone/>
              <a:defRPr/>
            </a:lvl2pPr>
            <a:lvl3pPr marL="1371669" indent="0">
              <a:lnSpc>
                <a:spcPct val="100000"/>
              </a:lnSpc>
              <a:buFontTx/>
              <a:buNone/>
              <a:defRPr/>
            </a:lvl3pPr>
            <a:lvl4pPr marL="2057504" indent="0">
              <a:lnSpc>
                <a:spcPct val="100000"/>
              </a:lnSpc>
              <a:buFontTx/>
              <a:buNone/>
              <a:defRPr/>
            </a:lvl4pPr>
            <a:lvl5pPr marL="2743337" indent="0">
              <a:lnSpc>
                <a:spcPct val="100000"/>
              </a:lnSpc>
              <a:buFontTx/>
              <a:buNone/>
              <a:defRPr/>
            </a:lvl5pPr>
          </a:lstStyle>
          <a:p>
            <a:pPr lvl="0"/>
            <a:r>
              <a:rPr lang="en-GB"/>
              <a:t>Section Title</a:t>
            </a:r>
            <a:endParaRPr lang="en-LT"/>
          </a:p>
        </p:txBody>
      </p:sp>
      <p:pic>
        <p:nvPicPr>
          <p:cNvPr id="80" name="Picture 16">
            <a:extLst>
              <a:ext uri="{FF2B5EF4-FFF2-40B4-BE49-F238E27FC236}">
                <a16:creationId xmlns:a16="http://schemas.microsoft.com/office/drawing/2014/main" id="{24E983AA-6736-56AD-9053-B56DC51CFC1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4694258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49" name="Rounded Rectangle 48">
            <a:extLst>
              <a:ext uri="{FF2B5EF4-FFF2-40B4-BE49-F238E27FC236}">
                <a16:creationId xmlns:a16="http://schemas.microsoft.com/office/drawing/2014/main" id="{DFE39C7B-DCD9-30D8-7DFA-B52196B2B9B9}"/>
              </a:ext>
            </a:extLst>
          </p:cNvPr>
          <p:cNvSpPr/>
          <p:nvPr userDrawn="1"/>
        </p:nvSpPr>
        <p:spPr>
          <a:xfrm>
            <a:off x="14337934" y="36340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0" name="Rounded Rectangle 49">
            <a:extLst>
              <a:ext uri="{FF2B5EF4-FFF2-40B4-BE49-F238E27FC236}">
                <a16:creationId xmlns:a16="http://schemas.microsoft.com/office/drawing/2014/main" id="{D9CAAB69-CB44-C012-8EB0-60B95BB5B030}"/>
              </a:ext>
            </a:extLst>
          </p:cNvPr>
          <p:cNvSpPr>
            <a:spLocks/>
          </p:cNvSpPr>
          <p:nvPr userDrawn="1"/>
        </p:nvSpPr>
        <p:spPr>
          <a:xfrm>
            <a:off x="10386325" y="1113580"/>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1" name="Rounded Rectangle 50" descr="Ray of blue light representing speed">
            <a:extLst>
              <a:ext uri="{FF2B5EF4-FFF2-40B4-BE49-F238E27FC236}">
                <a16:creationId xmlns:a16="http://schemas.microsoft.com/office/drawing/2014/main" id="{9DD8A957-BAEF-61F3-246E-796251B3255F}"/>
              </a:ext>
            </a:extLst>
          </p:cNvPr>
          <p:cNvSpPr/>
          <p:nvPr userDrawn="1"/>
        </p:nvSpPr>
        <p:spPr>
          <a:xfrm>
            <a:off x="6434713" y="36340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2" name="TextBox 51">
            <a:extLst>
              <a:ext uri="{FF2B5EF4-FFF2-40B4-BE49-F238E27FC236}">
                <a16:creationId xmlns:a16="http://schemas.microsoft.com/office/drawing/2014/main" id="{8B92EA47-3117-C44D-FE23-1F64D61CE695}"/>
              </a:ext>
            </a:extLst>
          </p:cNvPr>
          <p:cNvSpPr txBox="1"/>
          <p:nvPr userDrawn="1"/>
        </p:nvSpPr>
        <p:spPr>
          <a:xfrm>
            <a:off x="6710036" y="924860"/>
            <a:ext cx="784189" cy="738664"/>
          </a:xfrm>
          <a:prstGeom prst="rect">
            <a:avLst/>
          </a:prstGeom>
          <a:noFill/>
        </p:spPr>
        <p:txBody>
          <a:bodyPr wrap="none" rtlCol="0">
            <a:spAutoFit/>
          </a:bodyPr>
          <a:lstStyle/>
          <a:p>
            <a:r>
              <a:rPr lang="en-LT" sz="4200">
                <a:solidFill>
                  <a:srgbClr val="000000"/>
                </a:solidFill>
              </a:rPr>
              <a:t>01</a:t>
            </a:r>
          </a:p>
        </p:txBody>
      </p:sp>
      <p:pic>
        <p:nvPicPr>
          <p:cNvPr id="54" name="Graphic 53" descr="Arrow Up with solid fill">
            <a:extLst>
              <a:ext uri="{FF2B5EF4-FFF2-40B4-BE49-F238E27FC236}">
                <a16:creationId xmlns:a16="http://schemas.microsoft.com/office/drawing/2014/main" id="{449845F2-3D50-CB7B-7A5A-C5F6C23F1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1" y="3860876"/>
            <a:ext cx="514317" cy="514317"/>
          </a:xfrm>
          <a:prstGeom prst="rect">
            <a:avLst/>
          </a:prstGeom>
        </p:spPr>
      </p:pic>
      <p:sp>
        <p:nvSpPr>
          <p:cNvPr id="55" name="TextBox 54">
            <a:extLst>
              <a:ext uri="{FF2B5EF4-FFF2-40B4-BE49-F238E27FC236}">
                <a16:creationId xmlns:a16="http://schemas.microsoft.com/office/drawing/2014/main" id="{3A03EF3C-7FAC-693E-D1A9-532EFCB43F38}"/>
              </a:ext>
            </a:extLst>
          </p:cNvPr>
          <p:cNvSpPr txBox="1"/>
          <p:nvPr userDrawn="1"/>
        </p:nvSpPr>
        <p:spPr>
          <a:xfrm>
            <a:off x="10715992" y="1637358"/>
            <a:ext cx="784189" cy="738664"/>
          </a:xfrm>
          <a:prstGeom prst="rect">
            <a:avLst/>
          </a:prstGeom>
          <a:noFill/>
        </p:spPr>
        <p:txBody>
          <a:bodyPr wrap="none" rtlCol="0">
            <a:spAutoFit/>
          </a:bodyPr>
          <a:lstStyle/>
          <a:p>
            <a:r>
              <a:rPr lang="en-LT" sz="4200">
                <a:solidFill>
                  <a:srgbClr val="000000"/>
                </a:solidFill>
              </a:rPr>
              <a:t>02</a:t>
            </a:r>
          </a:p>
        </p:txBody>
      </p:sp>
      <p:pic>
        <p:nvPicPr>
          <p:cNvPr id="57" name="Graphic 56" descr="Arrow Up with solid fill">
            <a:extLst>
              <a:ext uri="{FF2B5EF4-FFF2-40B4-BE49-F238E27FC236}">
                <a16:creationId xmlns:a16="http://schemas.microsoft.com/office/drawing/2014/main" id="{FF6AD23E-30FA-63E2-76EC-89C8EEFAD8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8" y="4573376"/>
            <a:ext cx="514317" cy="514317"/>
          </a:xfrm>
          <a:prstGeom prst="rect">
            <a:avLst/>
          </a:prstGeom>
        </p:spPr>
      </p:pic>
      <p:sp>
        <p:nvSpPr>
          <p:cNvPr id="58" name="TextBox 57">
            <a:extLst>
              <a:ext uri="{FF2B5EF4-FFF2-40B4-BE49-F238E27FC236}">
                <a16:creationId xmlns:a16="http://schemas.microsoft.com/office/drawing/2014/main" id="{E9C9E59F-FAB2-E973-8363-F870D554D261}"/>
              </a:ext>
            </a:extLst>
          </p:cNvPr>
          <p:cNvSpPr txBox="1"/>
          <p:nvPr userDrawn="1"/>
        </p:nvSpPr>
        <p:spPr>
          <a:xfrm>
            <a:off x="14660014" y="866691"/>
            <a:ext cx="784189" cy="738664"/>
          </a:xfrm>
          <a:prstGeom prst="rect">
            <a:avLst/>
          </a:prstGeom>
          <a:noFill/>
        </p:spPr>
        <p:txBody>
          <a:bodyPr wrap="none" rtlCol="0">
            <a:spAutoFit/>
          </a:bodyPr>
          <a:lstStyle/>
          <a:p>
            <a:r>
              <a:rPr lang="en-LT" sz="4200">
                <a:solidFill>
                  <a:srgbClr val="000000"/>
                </a:solidFill>
              </a:rPr>
              <a:t>03</a:t>
            </a:r>
          </a:p>
        </p:txBody>
      </p:sp>
      <p:pic>
        <p:nvPicPr>
          <p:cNvPr id="60" name="Graphic 59" descr="Arrow Up with solid fill">
            <a:extLst>
              <a:ext uri="{FF2B5EF4-FFF2-40B4-BE49-F238E27FC236}">
                <a16:creationId xmlns:a16="http://schemas.microsoft.com/office/drawing/2014/main" id="{A3B12125-7DD8-E442-1FD8-E4FFC29FC8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76850" y="3881651"/>
            <a:ext cx="514317" cy="514317"/>
          </a:xfrm>
          <a:prstGeom prst="rect">
            <a:avLst/>
          </a:prstGeom>
        </p:spPr>
      </p:pic>
      <p:sp>
        <p:nvSpPr>
          <p:cNvPr id="61" name="Rounded Rectangle 60">
            <a:extLst>
              <a:ext uri="{FF2B5EF4-FFF2-40B4-BE49-F238E27FC236}">
                <a16:creationId xmlns:a16="http://schemas.microsoft.com/office/drawing/2014/main" id="{BA526B60-C78B-EE7D-4D59-5A2AD2DE5CD8}"/>
              </a:ext>
            </a:extLst>
          </p:cNvPr>
          <p:cNvSpPr/>
          <p:nvPr userDrawn="1"/>
        </p:nvSpPr>
        <p:spPr>
          <a:xfrm>
            <a:off x="14337934" y="4971985"/>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5CB5E9"/>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2" name="Rounded Rectangle 61">
            <a:extLst>
              <a:ext uri="{FF2B5EF4-FFF2-40B4-BE49-F238E27FC236}">
                <a16:creationId xmlns:a16="http://schemas.microsoft.com/office/drawing/2014/main" id="{4BDDB2AB-0BEE-615C-225E-46FCFA798BCA}"/>
              </a:ext>
            </a:extLst>
          </p:cNvPr>
          <p:cNvSpPr>
            <a:spLocks/>
          </p:cNvSpPr>
          <p:nvPr userDrawn="1"/>
        </p:nvSpPr>
        <p:spPr>
          <a:xfrm>
            <a:off x="10386325" y="5722156"/>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3" name="Rounded Rectangle 62" descr="Ray of blue light representing speed">
            <a:extLst>
              <a:ext uri="{FF2B5EF4-FFF2-40B4-BE49-F238E27FC236}">
                <a16:creationId xmlns:a16="http://schemas.microsoft.com/office/drawing/2014/main" id="{C738B656-8523-FDC1-4840-F2070432827D}"/>
              </a:ext>
            </a:extLst>
          </p:cNvPr>
          <p:cNvSpPr/>
          <p:nvPr userDrawn="1"/>
        </p:nvSpPr>
        <p:spPr>
          <a:xfrm>
            <a:off x="6434713" y="4971985"/>
            <a:ext cx="3690491" cy="4320017"/>
          </a:xfrm>
          <a:prstGeom prst="roundRect">
            <a:avLst>
              <a:gd name="adj" fmla="val 1565"/>
            </a:avLst>
          </a:prstGeom>
          <a:gradFill flip="none" rotWithShape="1">
            <a:gsLst>
              <a:gs pos="0">
                <a:srgbClr val="00EF8E"/>
              </a:gs>
              <a:gs pos="38000">
                <a:schemeClr val="bg1"/>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4" name="TextBox 63">
            <a:extLst>
              <a:ext uri="{FF2B5EF4-FFF2-40B4-BE49-F238E27FC236}">
                <a16:creationId xmlns:a16="http://schemas.microsoft.com/office/drawing/2014/main" id="{3B99C811-A5FC-42AD-D448-459BCC6210D3}"/>
              </a:ext>
            </a:extLst>
          </p:cNvPr>
          <p:cNvSpPr txBox="1"/>
          <p:nvPr userDrawn="1"/>
        </p:nvSpPr>
        <p:spPr>
          <a:xfrm>
            <a:off x="6710036" y="5533436"/>
            <a:ext cx="784189" cy="738664"/>
          </a:xfrm>
          <a:prstGeom prst="rect">
            <a:avLst/>
          </a:prstGeom>
          <a:noFill/>
        </p:spPr>
        <p:txBody>
          <a:bodyPr wrap="none" rtlCol="0">
            <a:spAutoFit/>
          </a:bodyPr>
          <a:lstStyle/>
          <a:p>
            <a:r>
              <a:rPr lang="en-LT" sz="4200">
                <a:solidFill>
                  <a:srgbClr val="000000"/>
                </a:solidFill>
              </a:rPr>
              <a:t>04</a:t>
            </a:r>
          </a:p>
        </p:txBody>
      </p:sp>
      <p:pic>
        <p:nvPicPr>
          <p:cNvPr id="66" name="Graphic 65" descr="Arrow Up with solid fill">
            <a:extLst>
              <a:ext uri="{FF2B5EF4-FFF2-40B4-BE49-F238E27FC236}">
                <a16:creationId xmlns:a16="http://schemas.microsoft.com/office/drawing/2014/main" id="{F19CE714-D982-6252-8B8E-05ECE7FFC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9226871" y="8469452"/>
            <a:ext cx="514317" cy="514317"/>
          </a:xfrm>
          <a:prstGeom prst="rect">
            <a:avLst/>
          </a:prstGeom>
        </p:spPr>
      </p:pic>
      <p:sp>
        <p:nvSpPr>
          <p:cNvPr id="67" name="TextBox 66">
            <a:extLst>
              <a:ext uri="{FF2B5EF4-FFF2-40B4-BE49-F238E27FC236}">
                <a16:creationId xmlns:a16="http://schemas.microsoft.com/office/drawing/2014/main" id="{F0018AD1-0313-9D50-F533-D670CEAFF175}"/>
              </a:ext>
            </a:extLst>
          </p:cNvPr>
          <p:cNvSpPr txBox="1"/>
          <p:nvPr userDrawn="1"/>
        </p:nvSpPr>
        <p:spPr>
          <a:xfrm>
            <a:off x="10715992" y="6245934"/>
            <a:ext cx="784189" cy="738664"/>
          </a:xfrm>
          <a:prstGeom prst="rect">
            <a:avLst/>
          </a:prstGeom>
          <a:noFill/>
        </p:spPr>
        <p:txBody>
          <a:bodyPr wrap="none" rtlCol="0">
            <a:spAutoFit/>
          </a:bodyPr>
          <a:lstStyle/>
          <a:p>
            <a:r>
              <a:rPr lang="en-LT" sz="4200">
                <a:solidFill>
                  <a:srgbClr val="000000"/>
                </a:solidFill>
              </a:rPr>
              <a:t>05</a:t>
            </a:r>
          </a:p>
        </p:txBody>
      </p:sp>
      <p:pic>
        <p:nvPicPr>
          <p:cNvPr id="69" name="Graphic 68" descr="Arrow Up with solid fill">
            <a:extLst>
              <a:ext uri="{FF2B5EF4-FFF2-40B4-BE49-F238E27FC236}">
                <a16:creationId xmlns:a16="http://schemas.microsoft.com/office/drawing/2014/main" id="{6443B43A-1995-6C20-0B22-020FCF557C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3232828" y="9181952"/>
            <a:ext cx="514317" cy="514317"/>
          </a:xfrm>
          <a:prstGeom prst="rect">
            <a:avLst/>
          </a:prstGeom>
        </p:spPr>
      </p:pic>
      <p:sp>
        <p:nvSpPr>
          <p:cNvPr id="70" name="TextBox 69">
            <a:extLst>
              <a:ext uri="{FF2B5EF4-FFF2-40B4-BE49-F238E27FC236}">
                <a16:creationId xmlns:a16="http://schemas.microsoft.com/office/drawing/2014/main" id="{EE954ACC-7DF0-F9BB-A88C-37B72E0E985B}"/>
              </a:ext>
            </a:extLst>
          </p:cNvPr>
          <p:cNvSpPr txBox="1"/>
          <p:nvPr userDrawn="1"/>
        </p:nvSpPr>
        <p:spPr>
          <a:xfrm>
            <a:off x="14660014" y="5475267"/>
            <a:ext cx="784189" cy="738664"/>
          </a:xfrm>
          <a:prstGeom prst="rect">
            <a:avLst/>
          </a:prstGeom>
          <a:noFill/>
        </p:spPr>
        <p:txBody>
          <a:bodyPr wrap="none" rtlCol="0">
            <a:spAutoFit/>
          </a:bodyPr>
          <a:lstStyle/>
          <a:p>
            <a:r>
              <a:rPr lang="en-LT" sz="4200">
                <a:solidFill>
                  <a:srgbClr val="000000"/>
                </a:solidFill>
              </a:rPr>
              <a:t>06</a:t>
            </a:r>
          </a:p>
        </p:txBody>
      </p:sp>
      <p:pic>
        <p:nvPicPr>
          <p:cNvPr id="72" name="Graphic 71" descr="Arrow Up with solid fill">
            <a:extLst>
              <a:ext uri="{FF2B5EF4-FFF2-40B4-BE49-F238E27FC236}">
                <a16:creationId xmlns:a16="http://schemas.microsoft.com/office/drawing/2014/main" id="{93CB6B31-F1E4-9056-0A3B-F25FA89C9A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176850" y="8488518"/>
            <a:ext cx="514317" cy="514317"/>
          </a:xfrm>
          <a:prstGeom prst="rect">
            <a:avLst/>
          </a:prstGeom>
        </p:spPr>
      </p:pic>
      <p:sp>
        <p:nvSpPr>
          <p:cNvPr id="73" name="Rounded Rectangle 72">
            <a:extLst>
              <a:ext uri="{FF2B5EF4-FFF2-40B4-BE49-F238E27FC236}">
                <a16:creationId xmlns:a16="http://schemas.microsoft.com/office/drawing/2014/main" id="{F3F68D6C-E117-003A-AFBE-88BADB0415CE}"/>
              </a:ext>
            </a:extLst>
          </p:cNvPr>
          <p:cNvSpPr/>
          <p:nvPr userDrawn="1"/>
        </p:nvSpPr>
        <p:spPr>
          <a:xfrm>
            <a:off x="6434713" y="9580561"/>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4" name="Rounded Rectangle 73">
            <a:extLst>
              <a:ext uri="{FF2B5EF4-FFF2-40B4-BE49-F238E27FC236}">
                <a16:creationId xmlns:a16="http://schemas.microsoft.com/office/drawing/2014/main" id="{2E5E21E7-6CBB-4793-4420-D257BDDCBC56}"/>
              </a:ext>
            </a:extLst>
          </p:cNvPr>
          <p:cNvSpPr/>
          <p:nvPr userDrawn="1"/>
        </p:nvSpPr>
        <p:spPr>
          <a:xfrm>
            <a:off x="10386322" y="-3446533"/>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5" name="Rounded Rectangle 74">
            <a:extLst>
              <a:ext uri="{FF2B5EF4-FFF2-40B4-BE49-F238E27FC236}">
                <a16:creationId xmlns:a16="http://schemas.microsoft.com/office/drawing/2014/main" id="{A51FB63E-3765-0A3A-0470-3AF6F99EE085}"/>
              </a:ext>
            </a:extLst>
          </p:cNvPr>
          <p:cNvSpPr/>
          <p:nvPr userDrawn="1"/>
        </p:nvSpPr>
        <p:spPr>
          <a:xfrm>
            <a:off x="14335129" y="9580561"/>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788021" y="846945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10773218" y="9143796"/>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4660014" y="846945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76" name="Text Placeholder 28">
            <a:extLst>
              <a:ext uri="{FF2B5EF4-FFF2-40B4-BE49-F238E27FC236}">
                <a16:creationId xmlns:a16="http://schemas.microsoft.com/office/drawing/2014/main" id="{8C95F753-1C64-E152-DAFA-667F5B54E870}"/>
              </a:ext>
            </a:extLst>
          </p:cNvPr>
          <p:cNvSpPr>
            <a:spLocks noGrp="1"/>
          </p:cNvSpPr>
          <p:nvPr>
            <p:ph type="body" sz="quarter" idx="16" hasCustomPrompt="1"/>
          </p:nvPr>
        </p:nvSpPr>
        <p:spPr>
          <a:xfrm>
            <a:off x="6788021" y="386258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77" name="Text Placeholder 28">
            <a:extLst>
              <a:ext uri="{FF2B5EF4-FFF2-40B4-BE49-F238E27FC236}">
                <a16:creationId xmlns:a16="http://schemas.microsoft.com/office/drawing/2014/main" id="{D18675DF-FDD2-E8B2-82D0-1C22349F0F36}"/>
              </a:ext>
            </a:extLst>
          </p:cNvPr>
          <p:cNvSpPr>
            <a:spLocks noGrp="1"/>
          </p:cNvSpPr>
          <p:nvPr>
            <p:ph type="body" sz="quarter" idx="17" hasCustomPrompt="1"/>
          </p:nvPr>
        </p:nvSpPr>
        <p:spPr>
          <a:xfrm>
            <a:off x="10773218" y="457409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79" name="Text Placeholder 28">
            <a:extLst>
              <a:ext uri="{FF2B5EF4-FFF2-40B4-BE49-F238E27FC236}">
                <a16:creationId xmlns:a16="http://schemas.microsoft.com/office/drawing/2014/main" id="{95066570-1F6C-EF27-A640-B8D3E2265C5E}"/>
              </a:ext>
            </a:extLst>
          </p:cNvPr>
          <p:cNvSpPr>
            <a:spLocks noGrp="1"/>
          </p:cNvSpPr>
          <p:nvPr>
            <p:ph type="body" sz="quarter" idx="18" hasCustomPrompt="1"/>
          </p:nvPr>
        </p:nvSpPr>
        <p:spPr>
          <a:xfrm>
            <a:off x="14579402" y="386258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pic>
        <p:nvPicPr>
          <p:cNvPr id="80" name="Picture 16">
            <a:extLst>
              <a:ext uri="{FF2B5EF4-FFF2-40B4-BE49-F238E27FC236}">
                <a16:creationId xmlns:a16="http://schemas.microsoft.com/office/drawing/2014/main" id="{24E983AA-6736-56AD-9053-B56DC51CFC1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75519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510342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490086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06632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Slid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519878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Slide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8178387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Slide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65476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ly-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26921194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number-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userDrawn="1"/>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userDrawn="1"/>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userDrawn="1"/>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userDrawn="1"/>
        </p:nvSpPr>
        <p:spPr>
          <a:xfrm>
            <a:off x="5492114"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4"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userDrawn="1"/>
        </p:nvSpPr>
        <p:spPr>
          <a:xfrm>
            <a:off x="9487645"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5"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8" name="TextBox 17">
            <a:extLst>
              <a:ext uri="{FF2B5EF4-FFF2-40B4-BE49-F238E27FC236}">
                <a16:creationId xmlns:a16="http://schemas.microsoft.com/office/drawing/2014/main" id="{58E47B51-A82B-6D28-A69E-87D887AC6FB3}"/>
              </a:ext>
            </a:extLst>
          </p:cNvPr>
          <p:cNvSpPr txBox="1"/>
          <p:nvPr userDrawn="1"/>
        </p:nvSpPr>
        <p:spPr>
          <a:xfrm>
            <a:off x="13483174" y="2476785"/>
            <a:ext cx="784189" cy="738664"/>
          </a:xfrm>
          <a:prstGeom prst="rect">
            <a:avLst/>
          </a:prstGeom>
          <a:noFill/>
        </p:spPr>
        <p:txBody>
          <a:bodyPr wrap="none" rtlCol="0">
            <a:spAutoFit/>
          </a:bodyPr>
          <a:lstStyle/>
          <a:p>
            <a:r>
              <a:rPr lang="en-LT" sz="4200">
                <a:solidFill>
                  <a:srgbClr val="000000"/>
                </a:solidFill>
              </a:rPr>
              <a:t>04</a:t>
            </a:r>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4"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userDrawn="1"/>
        </p:nvSpPr>
        <p:spPr>
          <a:xfrm>
            <a:off x="1471025" y="5978199"/>
            <a:ext cx="784189" cy="738664"/>
          </a:xfrm>
          <a:prstGeom prst="rect">
            <a:avLst/>
          </a:prstGeom>
          <a:noFill/>
        </p:spPr>
        <p:txBody>
          <a:bodyPr wrap="none" rtlCol="0">
            <a:spAutoFit/>
          </a:bodyPr>
          <a:lstStyle/>
          <a:p>
            <a:r>
              <a:rPr lang="en-LT" sz="4200">
                <a:solidFill>
                  <a:srgbClr val="000000"/>
                </a:solidFill>
              </a:rPr>
              <a:t>05</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userDrawn="1"/>
        </p:nvSpPr>
        <p:spPr>
          <a:xfrm>
            <a:off x="5492114" y="5978199"/>
            <a:ext cx="784189" cy="738664"/>
          </a:xfrm>
          <a:prstGeom prst="rect">
            <a:avLst/>
          </a:prstGeom>
          <a:noFill/>
        </p:spPr>
        <p:txBody>
          <a:bodyPr wrap="none" rtlCol="0">
            <a:spAutoFit/>
          </a:bodyPr>
          <a:lstStyle/>
          <a:p>
            <a:r>
              <a:rPr lang="en-LT" sz="4200">
                <a:solidFill>
                  <a:srgbClr val="000000"/>
                </a:solidFill>
              </a:rPr>
              <a:t>06</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4"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userDrawn="1"/>
        </p:nvSpPr>
        <p:spPr>
          <a:xfrm>
            <a:off x="9487645" y="5978199"/>
            <a:ext cx="784189" cy="738664"/>
          </a:xfrm>
          <a:prstGeom prst="rect">
            <a:avLst/>
          </a:prstGeom>
          <a:noFill/>
        </p:spPr>
        <p:txBody>
          <a:bodyPr wrap="none" rtlCol="0">
            <a:spAutoFit/>
          </a:bodyPr>
          <a:lstStyle/>
          <a:p>
            <a:r>
              <a:rPr lang="en-LT" sz="4200">
                <a:solidFill>
                  <a:srgbClr val="000000"/>
                </a:solidFill>
              </a:rPr>
              <a:t>07</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5"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6" name="TextBox 25">
            <a:extLst>
              <a:ext uri="{FF2B5EF4-FFF2-40B4-BE49-F238E27FC236}">
                <a16:creationId xmlns:a16="http://schemas.microsoft.com/office/drawing/2014/main" id="{F7EE518D-037E-FAA0-2253-C732F3A54069}"/>
              </a:ext>
            </a:extLst>
          </p:cNvPr>
          <p:cNvSpPr txBox="1"/>
          <p:nvPr userDrawn="1"/>
        </p:nvSpPr>
        <p:spPr>
          <a:xfrm>
            <a:off x="13483174" y="5978199"/>
            <a:ext cx="784189" cy="738664"/>
          </a:xfrm>
          <a:prstGeom prst="rect">
            <a:avLst/>
          </a:prstGeom>
          <a:noFill/>
        </p:spPr>
        <p:txBody>
          <a:bodyPr wrap="none" rtlCol="0">
            <a:spAutoFit/>
          </a:bodyPr>
          <a:lstStyle/>
          <a:p>
            <a:r>
              <a:rPr lang="en-LT" sz="4200">
                <a:solidFill>
                  <a:srgbClr val="000000"/>
                </a:solidFill>
              </a:rPr>
              <a:t>08</a:t>
            </a:r>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4"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424663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umber-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7"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6510359"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6510359"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11848612"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7"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11848612"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userDrawn="1"/>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userDrawn="1"/>
        </p:nvSpPr>
        <p:spPr>
          <a:xfrm>
            <a:off x="6838156"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userDrawn="1"/>
        </p:nvSpPr>
        <p:spPr>
          <a:xfrm>
            <a:off x="12179729"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userDrawn="1"/>
        </p:nvSpPr>
        <p:spPr>
          <a:xfrm>
            <a:off x="1471025"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userDrawn="1"/>
        </p:nvSpPr>
        <p:spPr>
          <a:xfrm>
            <a:off x="6838156"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userDrawn="1"/>
        </p:nvSpPr>
        <p:spPr>
          <a:xfrm>
            <a:off x="12179729" y="5978199"/>
            <a:ext cx="784189" cy="738664"/>
          </a:xfrm>
          <a:prstGeom prst="rect">
            <a:avLst/>
          </a:prstGeom>
          <a:noFill/>
        </p:spPr>
        <p:txBody>
          <a:bodyPr wrap="none" rtlCol="0">
            <a:spAutoFit/>
          </a:bodyPr>
          <a:lstStyle/>
          <a:p>
            <a:r>
              <a:rPr lang="en-LT" sz="4200">
                <a:solidFill>
                  <a:srgbClr val="000000"/>
                </a:solidFill>
              </a:rPr>
              <a:t>06</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882540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2" y="2992597"/>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1"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5"/>
            <a:ext cx="514317" cy="514317"/>
          </a:xfrm>
          <a:prstGeom prst="rect">
            <a:avLst/>
          </a:prstGeom>
        </p:spPr>
      </p:pic>
    </p:spTree>
    <p:extLst>
      <p:ext uri="{BB962C8B-B14F-4D97-AF65-F5344CB8AC3E}">
        <p14:creationId xmlns:p14="http://schemas.microsoft.com/office/powerpoint/2010/main" val="31980971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number-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7"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9219107"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9219107"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7"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userDrawn="1"/>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userDrawn="1"/>
        </p:nvSpPr>
        <p:spPr>
          <a:xfrm>
            <a:off x="9615433"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619515"/>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userDrawn="1"/>
        </p:nvSpPr>
        <p:spPr>
          <a:xfrm>
            <a:off x="1471025"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userDrawn="1"/>
        </p:nvSpPr>
        <p:spPr>
          <a:xfrm>
            <a:off x="9615433"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7120929"/>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1115329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userDrawn="1"/>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userDrawn="1"/>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4"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5"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4"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4"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5"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4"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8" name="Text Placeholder 28">
            <a:extLst>
              <a:ext uri="{FF2B5EF4-FFF2-40B4-BE49-F238E27FC236}">
                <a16:creationId xmlns:a16="http://schemas.microsoft.com/office/drawing/2014/main" id="{678BD773-3B84-72DC-9F0B-0626D144A93E}"/>
              </a:ext>
            </a:extLst>
          </p:cNvPr>
          <p:cNvSpPr>
            <a:spLocks noGrp="1"/>
          </p:cNvSpPr>
          <p:nvPr>
            <p:ph type="body" sz="quarter" idx="20" hasCustomPrompt="1"/>
          </p:nvPr>
        </p:nvSpPr>
        <p:spPr>
          <a:xfrm>
            <a:off x="1471025"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9" name="Text Placeholder 28">
            <a:extLst>
              <a:ext uri="{FF2B5EF4-FFF2-40B4-BE49-F238E27FC236}">
                <a16:creationId xmlns:a16="http://schemas.microsoft.com/office/drawing/2014/main" id="{025B1145-EF30-4E1C-8CCB-AA906D0B0E0E}"/>
              </a:ext>
            </a:extLst>
          </p:cNvPr>
          <p:cNvSpPr>
            <a:spLocks noGrp="1"/>
          </p:cNvSpPr>
          <p:nvPr>
            <p:ph type="body" sz="quarter" idx="21" hasCustomPrompt="1"/>
          </p:nvPr>
        </p:nvSpPr>
        <p:spPr>
          <a:xfrm>
            <a:off x="5475076"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0" name="Text Placeholder 28">
            <a:extLst>
              <a:ext uri="{FF2B5EF4-FFF2-40B4-BE49-F238E27FC236}">
                <a16:creationId xmlns:a16="http://schemas.microsoft.com/office/drawing/2014/main" id="{B656D00D-AFEC-8456-79D9-606C4D1CA2BE}"/>
              </a:ext>
            </a:extLst>
          </p:cNvPr>
          <p:cNvSpPr>
            <a:spLocks noGrp="1"/>
          </p:cNvSpPr>
          <p:nvPr>
            <p:ph type="body" sz="quarter" idx="22" hasCustomPrompt="1"/>
          </p:nvPr>
        </p:nvSpPr>
        <p:spPr>
          <a:xfrm>
            <a:off x="9470606"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1" name="Text Placeholder 28">
            <a:extLst>
              <a:ext uri="{FF2B5EF4-FFF2-40B4-BE49-F238E27FC236}">
                <a16:creationId xmlns:a16="http://schemas.microsoft.com/office/drawing/2014/main" id="{808E9F65-5DA9-0D80-D95B-2F59EEF67B71}"/>
              </a:ext>
            </a:extLst>
          </p:cNvPr>
          <p:cNvSpPr>
            <a:spLocks noGrp="1"/>
          </p:cNvSpPr>
          <p:nvPr>
            <p:ph type="body" sz="quarter" idx="23" hasCustomPrompt="1"/>
          </p:nvPr>
        </p:nvSpPr>
        <p:spPr>
          <a:xfrm>
            <a:off x="13474655"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2" name="Text Placeholder 28">
            <a:extLst>
              <a:ext uri="{FF2B5EF4-FFF2-40B4-BE49-F238E27FC236}">
                <a16:creationId xmlns:a16="http://schemas.microsoft.com/office/drawing/2014/main" id="{E312BC71-92DB-A6E9-55F0-F57825CC8982}"/>
              </a:ext>
            </a:extLst>
          </p:cNvPr>
          <p:cNvSpPr>
            <a:spLocks noGrp="1"/>
          </p:cNvSpPr>
          <p:nvPr>
            <p:ph type="body" sz="quarter" idx="24" hasCustomPrompt="1"/>
          </p:nvPr>
        </p:nvSpPr>
        <p:spPr>
          <a:xfrm>
            <a:off x="1471025"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3" name="Text Placeholder 28">
            <a:extLst>
              <a:ext uri="{FF2B5EF4-FFF2-40B4-BE49-F238E27FC236}">
                <a16:creationId xmlns:a16="http://schemas.microsoft.com/office/drawing/2014/main" id="{D8E92C10-D9D7-831D-9CE1-1298CF40BD79}"/>
              </a:ext>
            </a:extLst>
          </p:cNvPr>
          <p:cNvSpPr>
            <a:spLocks noGrp="1"/>
          </p:cNvSpPr>
          <p:nvPr>
            <p:ph type="body" sz="quarter" idx="25" hasCustomPrompt="1"/>
          </p:nvPr>
        </p:nvSpPr>
        <p:spPr>
          <a:xfrm>
            <a:off x="5475076"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4" name="Text Placeholder 28">
            <a:extLst>
              <a:ext uri="{FF2B5EF4-FFF2-40B4-BE49-F238E27FC236}">
                <a16:creationId xmlns:a16="http://schemas.microsoft.com/office/drawing/2014/main" id="{00505A22-C00F-69CC-8E49-9963CE6AC8DB}"/>
              </a:ext>
            </a:extLst>
          </p:cNvPr>
          <p:cNvSpPr>
            <a:spLocks noGrp="1"/>
          </p:cNvSpPr>
          <p:nvPr>
            <p:ph type="body" sz="quarter" idx="26" hasCustomPrompt="1"/>
          </p:nvPr>
        </p:nvSpPr>
        <p:spPr>
          <a:xfrm>
            <a:off x="9470606"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5" name="Text Placeholder 28">
            <a:extLst>
              <a:ext uri="{FF2B5EF4-FFF2-40B4-BE49-F238E27FC236}">
                <a16:creationId xmlns:a16="http://schemas.microsoft.com/office/drawing/2014/main" id="{FED66EDC-5CC0-C6D2-6909-E22549389385}"/>
              </a:ext>
            </a:extLst>
          </p:cNvPr>
          <p:cNvSpPr>
            <a:spLocks noGrp="1"/>
          </p:cNvSpPr>
          <p:nvPr>
            <p:ph type="body" sz="quarter" idx="27" hasCustomPrompt="1"/>
          </p:nvPr>
        </p:nvSpPr>
        <p:spPr>
          <a:xfrm>
            <a:off x="13474655"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1830001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7"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6510359"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6510359"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userDrawn="1"/>
        </p:nvSpPr>
        <p:spPr>
          <a:xfrm>
            <a:off x="11848612"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7"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userDrawn="1"/>
        </p:nvSpPr>
        <p:spPr>
          <a:xfrm>
            <a:off x="11848612"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0" name="Text Placeholder 28">
            <a:extLst>
              <a:ext uri="{FF2B5EF4-FFF2-40B4-BE49-F238E27FC236}">
                <a16:creationId xmlns:a16="http://schemas.microsoft.com/office/drawing/2014/main" id="{D843A831-1EC5-DD7E-0478-7999F67C2433}"/>
              </a:ext>
            </a:extLst>
          </p:cNvPr>
          <p:cNvSpPr>
            <a:spLocks noGrp="1"/>
          </p:cNvSpPr>
          <p:nvPr>
            <p:ph type="body" sz="quarter" idx="20" hasCustomPrompt="1"/>
          </p:nvPr>
        </p:nvSpPr>
        <p:spPr>
          <a:xfrm>
            <a:off x="1471025"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0B9858AD-9A85-AEA1-181D-553649723B4F}"/>
              </a:ext>
            </a:extLst>
          </p:cNvPr>
          <p:cNvSpPr>
            <a:spLocks noGrp="1"/>
          </p:cNvSpPr>
          <p:nvPr>
            <p:ph type="body" sz="quarter" idx="24" hasCustomPrompt="1"/>
          </p:nvPr>
        </p:nvSpPr>
        <p:spPr>
          <a:xfrm>
            <a:off x="1471025"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8" name="Text Placeholder 28">
            <a:extLst>
              <a:ext uri="{FF2B5EF4-FFF2-40B4-BE49-F238E27FC236}">
                <a16:creationId xmlns:a16="http://schemas.microsoft.com/office/drawing/2014/main" id="{8D69F5D8-0F6F-FB53-5AD6-EFE79DE6FA65}"/>
              </a:ext>
            </a:extLst>
          </p:cNvPr>
          <p:cNvSpPr>
            <a:spLocks noGrp="1"/>
          </p:cNvSpPr>
          <p:nvPr>
            <p:ph type="body" sz="quarter" idx="25" hasCustomPrompt="1"/>
          </p:nvPr>
        </p:nvSpPr>
        <p:spPr>
          <a:xfrm>
            <a:off x="6812597"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9" name="Text Placeholder 28">
            <a:extLst>
              <a:ext uri="{FF2B5EF4-FFF2-40B4-BE49-F238E27FC236}">
                <a16:creationId xmlns:a16="http://schemas.microsoft.com/office/drawing/2014/main" id="{41D818FA-ABCF-3134-60E6-83D6433EE309}"/>
              </a:ext>
            </a:extLst>
          </p:cNvPr>
          <p:cNvSpPr>
            <a:spLocks noGrp="1"/>
          </p:cNvSpPr>
          <p:nvPr>
            <p:ph type="body" sz="quarter" idx="26" hasCustomPrompt="1"/>
          </p:nvPr>
        </p:nvSpPr>
        <p:spPr>
          <a:xfrm>
            <a:off x="6812597"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6" name="Text Placeholder 28">
            <a:extLst>
              <a:ext uri="{FF2B5EF4-FFF2-40B4-BE49-F238E27FC236}">
                <a16:creationId xmlns:a16="http://schemas.microsoft.com/office/drawing/2014/main" id="{F0588C88-79E6-DCE1-E5B0-6EEDF59CA343}"/>
              </a:ext>
            </a:extLst>
          </p:cNvPr>
          <p:cNvSpPr>
            <a:spLocks noGrp="1"/>
          </p:cNvSpPr>
          <p:nvPr>
            <p:ph type="body" sz="quarter" idx="27" hasCustomPrompt="1"/>
          </p:nvPr>
        </p:nvSpPr>
        <p:spPr>
          <a:xfrm>
            <a:off x="12171207"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7" name="Text Placeholder 28">
            <a:extLst>
              <a:ext uri="{FF2B5EF4-FFF2-40B4-BE49-F238E27FC236}">
                <a16:creationId xmlns:a16="http://schemas.microsoft.com/office/drawing/2014/main" id="{D94EDFD3-99A7-827D-5B7E-EBDD46E1D2AD}"/>
              </a:ext>
            </a:extLst>
          </p:cNvPr>
          <p:cNvSpPr>
            <a:spLocks noGrp="1"/>
          </p:cNvSpPr>
          <p:nvPr>
            <p:ph type="body" sz="quarter" idx="28" hasCustomPrompt="1"/>
          </p:nvPr>
        </p:nvSpPr>
        <p:spPr>
          <a:xfrm>
            <a:off x="12171207"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14111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userDrawn="1"/>
        </p:nvSpPr>
        <p:spPr>
          <a:xfrm>
            <a:off x="1172107"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userDrawn="1"/>
        </p:nvSpPr>
        <p:spPr>
          <a:xfrm>
            <a:off x="9219107"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userDrawn="1"/>
        </p:nvSpPr>
        <p:spPr>
          <a:xfrm>
            <a:off x="9219107"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userDrawn="1"/>
        </p:nvSpPr>
        <p:spPr>
          <a:xfrm>
            <a:off x="1172107"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58817"/>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458817"/>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60231"/>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6960231"/>
            <a:ext cx="7048230" cy="1699908"/>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7" name="Text Placeholder 28">
            <a:extLst>
              <a:ext uri="{FF2B5EF4-FFF2-40B4-BE49-F238E27FC236}">
                <a16:creationId xmlns:a16="http://schemas.microsoft.com/office/drawing/2014/main" id="{DED246E4-C5CC-4A73-2EBF-5561A1F1C060}"/>
              </a:ext>
            </a:extLst>
          </p:cNvPr>
          <p:cNvSpPr>
            <a:spLocks noGrp="1"/>
          </p:cNvSpPr>
          <p:nvPr>
            <p:ph type="body" sz="quarter" idx="20" hasCustomPrompt="1"/>
          </p:nvPr>
        </p:nvSpPr>
        <p:spPr>
          <a:xfrm>
            <a:off x="1471025" y="269772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9" name="Text Placeholder 28">
            <a:extLst>
              <a:ext uri="{FF2B5EF4-FFF2-40B4-BE49-F238E27FC236}">
                <a16:creationId xmlns:a16="http://schemas.microsoft.com/office/drawing/2014/main" id="{557DDCFC-6B94-C6DE-3A63-5E9C4AFC72C3}"/>
              </a:ext>
            </a:extLst>
          </p:cNvPr>
          <p:cNvSpPr>
            <a:spLocks noGrp="1"/>
          </p:cNvSpPr>
          <p:nvPr>
            <p:ph type="body" sz="quarter" idx="24" hasCustomPrompt="1"/>
          </p:nvPr>
        </p:nvSpPr>
        <p:spPr>
          <a:xfrm>
            <a:off x="1471025" y="613950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0" name="Text Placeholder 28">
            <a:extLst>
              <a:ext uri="{FF2B5EF4-FFF2-40B4-BE49-F238E27FC236}">
                <a16:creationId xmlns:a16="http://schemas.microsoft.com/office/drawing/2014/main" id="{0DFB2A1E-7672-0C36-349D-D40369A2F012}"/>
              </a:ext>
            </a:extLst>
          </p:cNvPr>
          <p:cNvSpPr>
            <a:spLocks noGrp="1"/>
          </p:cNvSpPr>
          <p:nvPr>
            <p:ph type="body" sz="quarter" idx="25" hasCustomPrompt="1"/>
          </p:nvPr>
        </p:nvSpPr>
        <p:spPr>
          <a:xfrm>
            <a:off x="9598393" y="2697728"/>
            <a:ext cx="706526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FA6B5D1B-DBA1-296D-E2A5-37749280742B}"/>
              </a:ext>
            </a:extLst>
          </p:cNvPr>
          <p:cNvSpPr>
            <a:spLocks noGrp="1"/>
          </p:cNvSpPr>
          <p:nvPr>
            <p:ph type="body" sz="quarter" idx="26" hasCustomPrompt="1"/>
          </p:nvPr>
        </p:nvSpPr>
        <p:spPr>
          <a:xfrm>
            <a:off x="9598394" y="6139508"/>
            <a:ext cx="7048230"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40591191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893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rgbClr val="0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4"/>
            <a:ext cx="15773400" cy="6937682"/>
          </a:xfrm>
        </p:spPr>
        <p:txBody>
          <a:bodyPr>
            <a:normAutofit/>
          </a:bodyPr>
          <a:lstStyle>
            <a:lvl1pPr>
              <a:lnSpc>
                <a:spcPts val="3600"/>
              </a:lnSpc>
              <a:buClr>
                <a:schemeClr val="accent1"/>
              </a:buClr>
              <a:defRPr sz="2100">
                <a:solidFill>
                  <a:srgbClr val="000000"/>
                </a:solidFill>
              </a:defRPr>
            </a:lvl1pPr>
            <a:lvl2pPr>
              <a:lnSpc>
                <a:spcPts val="3600"/>
              </a:lnSpc>
              <a:buClr>
                <a:schemeClr val="accent1"/>
              </a:buClr>
              <a:defRPr sz="2100">
                <a:solidFill>
                  <a:srgbClr val="000000"/>
                </a:solidFill>
              </a:defRPr>
            </a:lvl2pPr>
            <a:lvl3pPr>
              <a:lnSpc>
                <a:spcPts val="3600"/>
              </a:lnSpc>
              <a:buClr>
                <a:schemeClr val="accent1"/>
              </a:buClr>
              <a:defRPr sz="2100">
                <a:solidFill>
                  <a:srgbClr val="000000"/>
                </a:solidFill>
              </a:defRPr>
            </a:lvl3pPr>
            <a:lvl4pPr>
              <a:lnSpc>
                <a:spcPts val="3600"/>
              </a:lnSpc>
              <a:buClr>
                <a:schemeClr val="accent1"/>
              </a:buClr>
              <a:defRPr sz="2100">
                <a:solidFill>
                  <a:srgbClr val="000000"/>
                </a:solidFill>
              </a:defRPr>
            </a:lvl4pPr>
            <a:lvl5pPr>
              <a:lnSpc>
                <a:spcPts val="3600"/>
              </a:lnSpc>
              <a:buClr>
                <a:schemeClr val="accent1"/>
              </a:buClr>
              <a:defRPr sz="21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3506814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 color block left">
    <p:spTree>
      <p:nvGrpSpPr>
        <p:cNvPr id="1" name=""/>
        <p:cNvGrpSpPr/>
        <p:nvPr/>
      </p:nvGrpSpPr>
      <p:grpSpPr>
        <a:xfrm>
          <a:off x="0" y="0"/>
          <a:ext cx="0" cy="0"/>
          <a:chOff x="0" y="0"/>
          <a:chExt cx="0" cy="0"/>
        </a:xfrm>
      </p:grpSpPr>
      <p:sp>
        <p:nvSpPr>
          <p:cNvPr id="4" name="Rounded Rectangle 3" descr="Ray of blue light representing speed">
            <a:extLst>
              <a:ext uri="{FF2B5EF4-FFF2-40B4-BE49-F238E27FC236}">
                <a16:creationId xmlns:a16="http://schemas.microsoft.com/office/drawing/2014/main" id="{8F32B15A-1CE7-00B3-3B68-B6FA0F939CC0}"/>
              </a:ext>
            </a:extLst>
          </p:cNvPr>
          <p:cNvSpPr/>
          <p:nvPr userDrawn="1"/>
        </p:nvSpPr>
        <p:spPr>
          <a:xfrm>
            <a:off x="1" y="0"/>
            <a:ext cx="5539154" cy="10287000"/>
          </a:xfrm>
          <a:prstGeom prst="roundRect">
            <a:avLst>
              <a:gd name="adj" fmla="val 0"/>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7"/>
            <a:ext cx="9993795" cy="1456959"/>
          </a:xfrm>
        </p:spPr>
        <p:txBody>
          <a:bodyPr>
            <a:normAutofit/>
          </a:bodyPr>
          <a:lstStyle>
            <a:lvl1pPr>
              <a:defRPr sz="4200" b="1">
                <a:solidFill>
                  <a:schemeClr val="tx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69"/>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Tree>
    <p:extLst>
      <p:ext uri="{BB962C8B-B14F-4D97-AF65-F5344CB8AC3E}">
        <p14:creationId xmlns:p14="http://schemas.microsoft.com/office/powerpoint/2010/main" val="3372387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color block righ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E39FE43-8E23-C832-0B3E-F49280ABF0FF}"/>
              </a:ext>
            </a:extLst>
          </p:cNvPr>
          <p:cNvSpPr>
            <a:spLocks/>
          </p:cNvSpPr>
          <p:nvPr userDrawn="1"/>
        </p:nvSpPr>
        <p:spPr>
          <a:xfrm>
            <a:off x="12748847" y="0"/>
            <a:ext cx="5539154" cy="10287000"/>
          </a:xfrm>
          <a:prstGeom prst="roundRect">
            <a:avLst>
              <a:gd name="adj" fmla="val 0"/>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43812" y="1493327"/>
            <a:ext cx="9993795" cy="1456959"/>
          </a:xfrm>
        </p:spPr>
        <p:txBody>
          <a:bodyPr>
            <a:normAutofit/>
          </a:bodyPr>
          <a:lstStyle>
            <a:lvl1pPr>
              <a:defRPr sz="4200" b="1">
                <a:solidFill>
                  <a:schemeClr val="tx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43812" y="3411869"/>
            <a:ext cx="9993795" cy="550779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Tree>
    <p:extLst>
      <p:ext uri="{BB962C8B-B14F-4D97-AF65-F5344CB8AC3E}">
        <p14:creationId xmlns:p14="http://schemas.microsoft.com/office/powerpoint/2010/main" val="1153916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color block lef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7036905" y="1493327"/>
            <a:ext cx="9993795" cy="1456959"/>
          </a:xfrm>
        </p:spPr>
        <p:txBody>
          <a:bodyPr>
            <a:normAutofit/>
          </a:bodyPr>
          <a:lstStyle>
            <a:lvl1pPr>
              <a:defRPr sz="4200"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7036905" y="3411869"/>
            <a:ext cx="9993795" cy="5507792"/>
          </a:xfrm>
        </p:spPr>
        <p:txBody>
          <a:bodyPr>
            <a:normAutofit/>
          </a:bodyPr>
          <a:lstStyle>
            <a:lvl1pPr>
              <a:lnSpc>
                <a:spcPts val="3600"/>
              </a:lnSpc>
              <a:buClr>
                <a:schemeClr val="accent1"/>
              </a:buClr>
              <a:defRPr sz="2100">
                <a:solidFill>
                  <a:schemeClr val="tx1">
                    <a:lumMod val="75000"/>
                  </a:schemeClr>
                </a:solidFill>
              </a:defRPr>
            </a:lvl1pPr>
            <a:lvl2pPr>
              <a:lnSpc>
                <a:spcPts val="3600"/>
              </a:lnSpc>
              <a:buClr>
                <a:schemeClr val="accent1"/>
              </a:buClr>
              <a:defRPr sz="2100">
                <a:solidFill>
                  <a:schemeClr val="tx1">
                    <a:lumMod val="75000"/>
                  </a:schemeClr>
                </a:solidFill>
              </a:defRPr>
            </a:lvl2pPr>
            <a:lvl3pPr>
              <a:lnSpc>
                <a:spcPts val="3600"/>
              </a:lnSpc>
              <a:buClr>
                <a:schemeClr val="accent1"/>
              </a:buClr>
              <a:defRPr sz="2100">
                <a:solidFill>
                  <a:schemeClr val="tx1">
                    <a:lumMod val="75000"/>
                  </a:schemeClr>
                </a:solidFill>
              </a:defRPr>
            </a:lvl3pPr>
            <a:lvl4pPr>
              <a:lnSpc>
                <a:spcPts val="3600"/>
              </a:lnSpc>
              <a:buClr>
                <a:schemeClr val="accent1"/>
              </a:buClr>
              <a:defRPr sz="2100">
                <a:solidFill>
                  <a:schemeClr val="tx1">
                    <a:lumMod val="75000"/>
                  </a:schemeClr>
                </a:solidFill>
              </a:defRPr>
            </a:lvl4pPr>
            <a:lvl5pPr>
              <a:lnSpc>
                <a:spcPts val="3600"/>
              </a:lnSpc>
              <a:buClr>
                <a:schemeClr val="accent1"/>
              </a:buClr>
              <a:defRPr sz="21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pic>
        <p:nvPicPr>
          <p:cNvPr id="5" name="Picture 16">
            <a:extLst>
              <a:ext uri="{FF2B5EF4-FFF2-40B4-BE49-F238E27FC236}">
                <a16:creationId xmlns:a16="http://schemas.microsoft.com/office/drawing/2014/main" id="{C17CF9E9-3FC8-C2FE-EAF4-8921E1D289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914078" y="675490"/>
            <a:ext cx="1116623" cy="356255"/>
          </a:xfrm>
          <a:prstGeom prst="rect">
            <a:avLst/>
          </a:prstGeom>
        </p:spPr>
      </p:pic>
      <p:sp>
        <p:nvSpPr>
          <p:cNvPr id="7" name="Rounded Rectangle 1">
            <a:extLst>
              <a:ext uri="{FF2B5EF4-FFF2-40B4-BE49-F238E27FC236}">
                <a16:creationId xmlns:a16="http://schemas.microsoft.com/office/drawing/2014/main" id="{877B2347-1A0F-8AC5-B772-4FFE5BB9C0A3}"/>
              </a:ext>
            </a:extLst>
          </p:cNvPr>
          <p:cNvSpPr>
            <a:spLocks/>
          </p:cNvSpPr>
          <p:nvPr userDrawn="1"/>
        </p:nvSpPr>
        <p:spPr>
          <a:xfrm>
            <a:off x="-1157" y="0"/>
            <a:ext cx="5539155" cy="10287000"/>
          </a:xfrm>
          <a:prstGeom prst="roundRect">
            <a:avLst>
              <a:gd name="adj" fmla="val 0"/>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Tree>
    <p:extLst>
      <p:ext uri="{BB962C8B-B14F-4D97-AF65-F5344CB8AC3E}">
        <p14:creationId xmlns:p14="http://schemas.microsoft.com/office/powerpoint/2010/main" val="2378708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columns-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4B18-84A3-41E0-AACB-14A9BDC28899}"/>
              </a:ext>
            </a:extLst>
          </p:cNvPr>
          <p:cNvSpPr>
            <a:spLocks noGrp="1"/>
          </p:cNvSpPr>
          <p:nvPr>
            <p:ph type="title"/>
          </p:nvPr>
        </p:nvSpPr>
        <p:spPr>
          <a:xfrm>
            <a:off x="1257300" y="547689"/>
            <a:ext cx="15773400" cy="1456959"/>
          </a:xfrm>
        </p:spPr>
        <p:txBody>
          <a:bodyPr>
            <a:normAutofit/>
          </a:bodyPr>
          <a:lstStyle>
            <a:lvl1pPr>
              <a:defRPr sz="4200">
                <a:solidFill>
                  <a:schemeClr val="tx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5E7913-1B15-4831-A492-8FD81DA69D91}"/>
              </a:ext>
            </a:extLst>
          </p:cNvPr>
          <p:cNvSpPr>
            <a:spLocks noGrp="1"/>
          </p:cNvSpPr>
          <p:nvPr>
            <p:ph idx="1"/>
          </p:nvPr>
        </p:nvSpPr>
        <p:spPr>
          <a:xfrm>
            <a:off x="1257300" y="2327764"/>
            <a:ext cx="7453383"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69DDAB-9674-4BE0-A4A4-AA572ED182DA}"/>
              </a:ext>
            </a:extLst>
          </p:cNvPr>
          <p:cNvSpPr>
            <a:spLocks noGrp="1"/>
          </p:cNvSpPr>
          <p:nvPr>
            <p:ph type="sldNum" sz="quarter" idx="12"/>
          </p:nvPr>
        </p:nvSpPr>
        <p:spPr>
          <a:xfrm>
            <a:off x="12915900" y="9265445"/>
            <a:ext cx="4114800" cy="547688"/>
          </a:xfrm>
        </p:spPr>
        <p:txBody>
          <a:bodyPr/>
          <a:lstStyle/>
          <a:p>
            <a:fld id="{B7BD53AE-7240-4391-874D-1B91F412B7AB}" type="slidenum">
              <a:rPr lang="en-US" smtClean="0"/>
              <a:t>‹#›</a:t>
            </a:fld>
            <a:endParaRPr lang="en-US"/>
          </a:p>
        </p:txBody>
      </p:sp>
      <p:sp>
        <p:nvSpPr>
          <p:cNvPr id="8" name="Content Placeholder 2">
            <a:extLst>
              <a:ext uri="{FF2B5EF4-FFF2-40B4-BE49-F238E27FC236}">
                <a16:creationId xmlns:a16="http://schemas.microsoft.com/office/drawing/2014/main" id="{7C9BB1EE-E9BC-4021-84F8-C4D400C1193F}"/>
              </a:ext>
            </a:extLst>
          </p:cNvPr>
          <p:cNvSpPr>
            <a:spLocks noGrp="1"/>
          </p:cNvSpPr>
          <p:nvPr>
            <p:ph idx="13"/>
          </p:nvPr>
        </p:nvSpPr>
        <p:spPr>
          <a:xfrm>
            <a:off x="9335068" y="2327764"/>
            <a:ext cx="7695632" cy="6937682"/>
          </a:xfrm>
        </p:spPr>
        <p:txBody>
          <a:bodyPr>
            <a:normAutofit/>
          </a:bodyPr>
          <a:lstStyle>
            <a:lvl1pPr>
              <a:lnSpc>
                <a:spcPts val="3600"/>
              </a:lnSpc>
              <a:buClr>
                <a:schemeClr val="accent1"/>
              </a:buClr>
              <a:defRPr sz="2100">
                <a:solidFill>
                  <a:schemeClr val="tx1">
                    <a:lumMod val="50000"/>
                  </a:schemeClr>
                </a:solidFill>
              </a:defRPr>
            </a:lvl1pPr>
            <a:lvl2pPr>
              <a:lnSpc>
                <a:spcPts val="3600"/>
              </a:lnSpc>
              <a:buClr>
                <a:schemeClr val="accent1"/>
              </a:buClr>
              <a:defRPr sz="2100">
                <a:solidFill>
                  <a:schemeClr val="tx1">
                    <a:lumMod val="50000"/>
                  </a:schemeClr>
                </a:solidFill>
              </a:defRPr>
            </a:lvl2pPr>
            <a:lvl3pPr>
              <a:lnSpc>
                <a:spcPts val="3600"/>
              </a:lnSpc>
              <a:buClr>
                <a:schemeClr val="accent1"/>
              </a:buClr>
              <a:defRPr sz="2100">
                <a:solidFill>
                  <a:schemeClr val="tx1">
                    <a:lumMod val="50000"/>
                  </a:schemeClr>
                </a:solidFill>
              </a:defRPr>
            </a:lvl3pPr>
            <a:lvl4pPr>
              <a:lnSpc>
                <a:spcPts val="3600"/>
              </a:lnSpc>
              <a:buClr>
                <a:schemeClr val="accent1"/>
              </a:buClr>
              <a:defRPr sz="2100">
                <a:solidFill>
                  <a:schemeClr val="tx1">
                    <a:lumMod val="50000"/>
                  </a:schemeClr>
                </a:solidFill>
              </a:defRPr>
            </a:lvl4pPr>
            <a:lvl5pPr>
              <a:lnSpc>
                <a:spcPts val="3600"/>
              </a:lnSpc>
              <a:buClr>
                <a:schemeClr val="accent1"/>
              </a:buClr>
              <a:defRPr sz="21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16">
            <a:extLst>
              <a:ext uri="{FF2B5EF4-FFF2-40B4-BE49-F238E27FC236}">
                <a16:creationId xmlns:a16="http://schemas.microsoft.com/office/drawing/2014/main" id="{F52A4919-441E-BFD1-98A3-A3514743B6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106966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2" y="2992597"/>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1"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5"/>
            <a:ext cx="514317" cy="514317"/>
          </a:xfrm>
          <a:prstGeom prst="rect">
            <a:avLst/>
          </a:prstGeom>
        </p:spPr>
      </p:pic>
    </p:spTree>
    <p:extLst>
      <p:ext uri="{BB962C8B-B14F-4D97-AF65-F5344CB8AC3E}">
        <p14:creationId xmlns:p14="http://schemas.microsoft.com/office/powerpoint/2010/main" val="42879609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losing-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hape 26">
            <a:extLst>
              <a:ext uri="{FF2B5EF4-FFF2-40B4-BE49-F238E27FC236}">
                <a16:creationId xmlns:a16="http://schemas.microsoft.com/office/drawing/2014/main" id="{712CE6A4-0966-4B6C-8AE2-BE9B7FA54BA3}"/>
              </a:ext>
            </a:extLst>
          </p:cNvPr>
          <p:cNvSpPr/>
          <p:nvPr/>
        </p:nvSpPr>
        <p:spPr>
          <a:xfrm>
            <a:off x="1226732" y="4651058"/>
            <a:ext cx="15834537" cy="984885"/>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nchor="ctr">
            <a:spAutoFit/>
          </a:bodyPr>
          <a:lstStyle>
            <a:lvl1pPr>
              <a:defRPr sz="2600">
                <a:solidFill>
                  <a:srgbClr val="687189"/>
                </a:solidFill>
                <a:latin typeface="Roboto Light"/>
                <a:ea typeface="Roboto Light"/>
                <a:cs typeface="Roboto Light"/>
                <a:sym typeface="Roboto Light"/>
              </a:defRPr>
            </a:lvl1pPr>
          </a:lstStyle>
          <a:p>
            <a:pPr marL="0" marR="0" lvl="0" indent="0" algn="ctr" defTabSz="1238250"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5400" b="0" i="0" u="none" strike="noStrike" kern="0" cap="none" spc="-225" normalizeH="0" baseline="0" noProof="0">
                <a:ln>
                  <a:noFill/>
                </a:ln>
                <a:solidFill>
                  <a:srgbClr val="FFFFFF"/>
                </a:solidFill>
                <a:effectLst/>
                <a:uLnTx/>
                <a:uFillTx/>
                <a:latin typeface="Open Sans bold"/>
                <a:ea typeface="Roboto Light" panose="02000000000000000000" pitchFamily="2" charset="0"/>
                <a:sym typeface="Roboto Light"/>
              </a:rPr>
              <a:t>Trusted data. Powerful connections. </a:t>
            </a:r>
          </a:p>
        </p:txBody>
      </p:sp>
    </p:spTree>
    <p:extLst>
      <p:ext uri="{BB962C8B-B14F-4D97-AF65-F5344CB8AC3E}">
        <p14:creationId xmlns:p14="http://schemas.microsoft.com/office/powerpoint/2010/main" val="30539232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ver-slide-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3" y="7026964"/>
            <a:ext cx="6435587" cy="1326875"/>
          </a:xfrm>
        </p:spPr>
        <p:txBody>
          <a:bodyPr>
            <a:normAutofit/>
          </a:bodyPr>
          <a:lstStyle>
            <a:lvl1pPr marL="0" indent="0">
              <a:lnSpc>
                <a:spcPts val="2400"/>
              </a:lnSpc>
              <a:spcBef>
                <a:spcPts val="0"/>
              </a:spcBef>
              <a:buFontTx/>
              <a:buNone/>
              <a:defRPr sz="2100">
                <a:solidFill>
                  <a:schemeClr val="bg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Add contact / presenters details here</a:t>
            </a:r>
          </a:p>
        </p:txBody>
      </p:sp>
      <p:sp>
        <p:nvSpPr>
          <p:cNvPr id="3" name="Text Placeholder 4">
            <a:extLst>
              <a:ext uri="{FF2B5EF4-FFF2-40B4-BE49-F238E27FC236}">
                <a16:creationId xmlns:a16="http://schemas.microsoft.com/office/drawing/2014/main" id="{F590EF76-0BDE-5823-F1C3-C6D43AE9B3CE}"/>
              </a:ext>
            </a:extLst>
          </p:cNvPr>
          <p:cNvSpPr>
            <a:spLocks noGrp="1"/>
          </p:cNvSpPr>
          <p:nvPr>
            <p:ph type="body" sz="quarter" idx="11" hasCustomPrompt="1"/>
          </p:nvPr>
        </p:nvSpPr>
        <p:spPr>
          <a:xfrm>
            <a:off x="1123122" y="4042119"/>
            <a:ext cx="8630478" cy="2358681"/>
          </a:xfrm>
        </p:spPr>
        <p:txBody>
          <a:bodyPr>
            <a:noAutofit/>
          </a:bodyPr>
          <a:lstStyle>
            <a:lvl1pPr marL="0" indent="0">
              <a:lnSpc>
                <a:spcPct val="100000"/>
              </a:lnSpc>
              <a:spcBef>
                <a:spcPts val="0"/>
              </a:spcBef>
              <a:buFontTx/>
              <a:buNone/>
              <a:defRPr sz="7200" b="1">
                <a:solidFill>
                  <a:schemeClr val="bg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Enter headline text here</a:t>
            </a:r>
          </a:p>
        </p:txBody>
      </p:sp>
    </p:spTree>
    <p:extLst>
      <p:ext uri="{BB962C8B-B14F-4D97-AF65-F5344CB8AC3E}">
        <p14:creationId xmlns:p14="http://schemas.microsoft.com/office/powerpoint/2010/main" val="82751673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ver-slide-MDM-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688526"/>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ver-slide-with-contact-detai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62001F8D-4B8C-CCDA-2A77-6858E0ACFDE8}"/>
              </a:ext>
            </a:extLst>
          </p:cNvPr>
          <p:cNvSpPr>
            <a:spLocks noGrp="1"/>
          </p:cNvSpPr>
          <p:nvPr>
            <p:ph type="body" sz="quarter" idx="10" hasCustomPrompt="1"/>
          </p:nvPr>
        </p:nvSpPr>
        <p:spPr>
          <a:xfrm>
            <a:off x="1123123" y="7484164"/>
            <a:ext cx="6435587" cy="1326875"/>
          </a:xfrm>
        </p:spPr>
        <p:txBody>
          <a:bodyPr>
            <a:normAutofit/>
          </a:bodyPr>
          <a:lstStyle>
            <a:lvl1pPr marL="0" indent="0">
              <a:lnSpc>
                <a:spcPts val="2400"/>
              </a:lnSpc>
              <a:spcBef>
                <a:spcPts val="0"/>
              </a:spcBef>
              <a:buFontTx/>
              <a:buNone/>
              <a:defRPr sz="2100">
                <a:solidFill>
                  <a:schemeClr val="bg2"/>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Add contact / presenters details here</a:t>
            </a:r>
          </a:p>
        </p:txBody>
      </p:sp>
    </p:spTree>
    <p:extLst>
      <p:ext uri="{BB962C8B-B14F-4D97-AF65-F5344CB8AC3E}">
        <p14:creationId xmlns:p14="http://schemas.microsoft.com/office/powerpoint/2010/main" val="1644336384"/>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Agenda 3">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CA87133-2B42-513F-079E-138106CD0AE3}"/>
              </a:ext>
            </a:extLst>
          </p:cNvPr>
          <p:cNvSpPr/>
          <p:nvPr/>
        </p:nvSpPr>
        <p:spPr>
          <a:xfrm>
            <a:off x="14337934" y="272242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 name="Rounded Rectangle 4">
            <a:extLst>
              <a:ext uri="{FF2B5EF4-FFF2-40B4-BE49-F238E27FC236}">
                <a16:creationId xmlns:a16="http://schemas.microsoft.com/office/drawing/2014/main" id="{99854317-D315-7E45-D967-11D7FB403103}"/>
              </a:ext>
            </a:extLst>
          </p:cNvPr>
          <p:cNvSpPr>
            <a:spLocks/>
          </p:cNvSpPr>
          <p:nvPr/>
        </p:nvSpPr>
        <p:spPr>
          <a:xfrm>
            <a:off x="10386325" y="3984457"/>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 name="Rounded Rectangle 5" descr="Ray of blue light representing speed">
            <a:extLst>
              <a:ext uri="{FF2B5EF4-FFF2-40B4-BE49-F238E27FC236}">
                <a16:creationId xmlns:a16="http://schemas.microsoft.com/office/drawing/2014/main" id="{4469223F-8DEF-BF5A-3B10-2440D9B0FA5F}"/>
              </a:ext>
            </a:extLst>
          </p:cNvPr>
          <p:cNvSpPr/>
          <p:nvPr/>
        </p:nvSpPr>
        <p:spPr>
          <a:xfrm>
            <a:off x="6434713" y="272242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9" name="Rounded Rectangle 8">
            <a:extLst>
              <a:ext uri="{FF2B5EF4-FFF2-40B4-BE49-F238E27FC236}">
                <a16:creationId xmlns:a16="http://schemas.microsoft.com/office/drawing/2014/main" id="{19E21376-5C50-C0CD-4CB5-DF1B4E8DE7D7}"/>
              </a:ext>
            </a:extLst>
          </p:cNvPr>
          <p:cNvSpPr/>
          <p:nvPr/>
        </p:nvSpPr>
        <p:spPr>
          <a:xfrm>
            <a:off x="6434713" y="-18736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0" name="Rounded Rectangle 9">
            <a:extLst>
              <a:ext uri="{FF2B5EF4-FFF2-40B4-BE49-F238E27FC236}">
                <a16:creationId xmlns:a16="http://schemas.microsoft.com/office/drawing/2014/main" id="{AF94658E-06F6-12B4-AAC0-E2388B5303CA}"/>
              </a:ext>
            </a:extLst>
          </p:cNvPr>
          <p:cNvSpPr/>
          <p:nvPr/>
        </p:nvSpPr>
        <p:spPr>
          <a:xfrm>
            <a:off x="6434713" y="7318474"/>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1" name="Rounded Rectangle 10">
            <a:extLst>
              <a:ext uri="{FF2B5EF4-FFF2-40B4-BE49-F238E27FC236}">
                <a16:creationId xmlns:a16="http://schemas.microsoft.com/office/drawing/2014/main" id="{AAA36FD9-8FF7-1AD7-2436-F3C536617D4A}"/>
              </a:ext>
            </a:extLst>
          </p:cNvPr>
          <p:cNvSpPr/>
          <p:nvPr/>
        </p:nvSpPr>
        <p:spPr>
          <a:xfrm>
            <a:off x="10386325" y="-61158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2" name="Rounded Rectangle 11">
            <a:extLst>
              <a:ext uri="{FF2B5EF4-FFF2-40B4-BE49-F238E27FC236}">
                <a16:creationId xmlns:a16="http://schemas.microsoft.com/office/drawing/2014/main" id="{ECBE6F01-38EB-4641-9A3B-5CCF411F8F9C}"/>
              </a:ext>
            </a:extLst>
          </p:cNvPr>
          <p:cNvSpPr/>
          <p:nvPr/>
        </p:nvSpPr>
        <p:spPr>
          <a:xfrm>
            <a:off x="10386325" y="858050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3" name="Rounded Rectangle 12">
            <a:extLst>
              <a:ext uri="{FF2B5EF4-FFF2-40B4-BE49-F238E27FC236}">
                <a16:creationId xmlns:a16="http://schemas.microsoft.com/office/drawing/2014/main" id="{E97F7464-20D9-7312-1A21-96B981C05272}"/>
              </a:ext>
            </a:extLst>
          </p:cNvPr>
          <p:cNvSpPr/>
          <p:nvPr/>
        </p:nvSpPr>
        <p:spPr>
          <a:xfrm>
            <a:off x="14337934" y="-18736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4" name="Rounded Rectangle 13">
            <a:extLst>
              <a:ext uri="{FF2B5EF4-FFF2-40B4-BE49-F238E27FC236}">
                <a16:creationId xmlns:a16="http://schemas.microsoft.com/office/drawing/2014/main" id="{1B69D93E-C439-F95D-34D9-0C41B5CB51A5}"/>
              </a:ext>
            </a:extLst>
          </p:cNvPr>
          <p:cNvSpPr/>
          <p:nvPr/>
        </p:nvSpPr>
        <p:spPr>
          <a:xfrm>
            <a:off x="14337934" y="7318474"/>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5" name="TextBox 14">
            <a:extLst>
              <a:ext uri="{FF2B5EF4-FFF2-40B4-BE49-F238E27FC236}">
                <a16:creationId xmlns:a16="http://schemas.microsoft.com/office/drawing/2014/main" id="{811E0A77-87FD-5143-08B4-8DDC8C97F3E1}"/>
              </a:ext>
            </a:extLst>
          </p:cNvPr>
          <p:cNvSpPr txBox="1"/>
          <p:nvPr/>
        </p:nvSpPr>
        <p:spPr>
          <a:xfrm>
            <a:off x="6710036" y="3283880"/>
            <a:ext cx="784189" cy="738664"/>
          </a:xfrm>
          <a:prstGeom prst="rect">
            <a:avLst/>
          </a:prstGeom>
          <a:noFill/>
        </p:spPr>
        <p:txBody>
          <a:bodyPr wrap="none" rtlCol="0">
            <a:spAutoFit/>
          </a:bodyPr>
          <a:lstStyle/>
          <a:p>
            <a:r>
              <a:rPr lang="en-LT" sz="4200">
                <a:solidFill>
                  <a:srgbClr val="000000"/>
                </a:solidFill>
              </a:rPr>
              <a:t>01</a:t>
            </a:r>
          </a:p>
        </p:txBody>
      </p:sp>
      <p:pic>
        <p:nvPicPr>
          <p:cNvPr id="17" name="Graphic 16" descr="Arrow Up with solid fill">
            <a:extLst>
              <a:ext uri="{FF2B5EF4-FFF2-40B4-BE49-F238E27FC236}">
                <a16:creationId xmlns:a16="http://schemas.microsoft.com/office/drawing/2014/main" id="{3222B1DD-3B83-4E75-41C7-1BC7A1BD8E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6219895"/>
            <a:ext cx="514317" cy="514317"/>
          </a:xfrm>
          <a:prstGeom prst="rect">
            <a:avLst/>
          </a:prstGeom>
        </p:spPr>
      </p:pic>
      <p:sp>
        <p:nvSpPr>
          <p:cNvPr id="18" name="TextBox 17">
            <a:extLst>
              <a:ext uri="{FF2B5EF4-FFF2-40B4-BE49-F238E27FC236}">
                <a16:creationId xmlns:a16="http://schemas.microsoft.com/office/drawing/2014/main" id="{B05989FF-520C-275B-1599-BAA9078E0EF1}"/>
              </a:ext>
            </a:extLst>
          </p:cNvPr>
          <p:cNvSpPr txBox="1"/>
          <p:nvPr/>
        </p:nvSpPr>
        <p:spPr>
          <a:xfrm>
            <a:off x="10715992" y="4508235"/>
            <a:ext cx="784189" cy="738664"/>
          </a:xfrm>
          <a:prstGeom prst="rect">
            <a:avLst/>
          </a:prstGeom>
          <a:noFill/>
        </p:spPr>
        <p:txBody>
          <a:bodyPr wrap="none" rtlCol="0">
            <a:spAutoFit/>
          </a:bodyPr>
          <a:lstStyle/>
          <a:p>
            <a:r>
              <a:rPr lang="en-LT" sz="4200">
                <a:solidFill>
                  <a:srgbClr val="000000"/>
                </a:solidFill>
              </a:rPr>
              <a:t>02</a:t>
            </a:r>
          </a:p>
        </p:txBody>
      </p:sp>
      <p:pic>
        <p:nvPicPr>
          <p:cNvPr id="20" name="Graphic 19" descr="Arrow Up with solid fill">
            <a:extLst>
              <a:ext uri="{FF2B5EF4-FFF2-40B4-BE49-F238E27FC236}">
                <a16:creationId xmlns:a16="http://schemas.microsoft.com/office/drawing/2014/main" id="{0E766ACC-EF67-9D6B-C34C-5512B139D4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7444253"/>
            <a:ext cx="514317" cy="514317"/>
          </a:xfrm>
          <a:prstGeom prst="rect">
            <a:avLst/>
          </a:prstGeom>
        </p:spPr>
      </p:pic>
      <p:sp>
        <p:nvSpPr>
          <p:cNvPr id="21" name="TextBox 20">
            <a:extLst>
              <a:ext uri="{FF2B5EF4-FFF2-40B4-BE49-F238E27FC236}">
                <a16:creationId xmlns:a16="http://schemas.microsoft.com/office/drawing/2014/main" id="{DFB5F00F-6088-5766-E28C-A09DE6A6D8D0}"/>
              </a:ext>
            </a:extLst>
          </p:cNvPr>
          <p:cNvSpPr txBox="1"/>
          <p:nvPr/>
        </p:nvSpPr>
        <p:spPr>
          <a:xfrm>
            <a:off x="14660014" y="3225711"/>
            <a:ext cx="784189" cy="738664"/>
          </a:xfrm>
          <a:prstGeom prst="rect">
            <a:avLst/>
          </a:prstGeom>
          <a:noFill/>
        </p:spPr>
        <p:txBody>
          <a:bodyPr wrap="none" rtlCol="0">
            <a:spAutoFit/>
          </a:bodyPr>
          <a:lstStyle/>
          <a:p>
            <a:r>
              <a:rPr lang="en-LT" sz="4200">
                <a:solidFill>
                  <a:srgbClr val="000000"/>
                </a:solidFill>
              </a:rPr>
              <a:t>03</a:t>
            </a:r>
          </a:p>
        </p:txBody>
      </p:sp>
      <p:pic>
        <p:nvPicPr>
          <p:cNvPr id="23" name="Graphic 22" descr="Arrow Up with solid fill">
            <a:extLst>
              <a:ext uri="{FF2B5EF4-FFF2-40B4-BE49-F238E27FC236}">
                <a16:creationId xmlns:a16="http://schemas.microsoft.com/office/drawing/2014/main" id="{DCC709F5-C6FA-7305-BA9E-CE332C5EF4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76850" y="6161729"/>
            <a:ext cx="514317" cy="514317"/>
          </a:xfrm>
          <a:prstGeom prst="rect">
            <a:avLst/>
          </a:prstGeom>
        </p:spPr>
      </p:pic>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788021" y="6172200"/>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10773218" y="7451867"/>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4660014" y="6161729"/>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pic>
        <p:nvPicPr>
          <p:cNvPr id="34" name="Picture 16">
            <a:extLst>
              <a:ext uri="{FF2B5EF4-FFF2-40B4-BE49-F238E27FC236}">
                <a16:creationId xmlns:a16="http://schemas.microsoft.com/office/drawing/2014/main" id="{67B4BC2D-FE2F-B88B-07E2-8BD855D355A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81601023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Agenda 4">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D4016C1-2089-8011-1731-8580140C99F4}"/>
              </a:ext>
            </a:extLst>
          </p:cNvPr>
          <p:cNvSpPr>
            <a:spLocks/>
          </p:cNvSpPr>
          <p:nvPr/>
        </p:nvSpPr>
        <p:spPr>
          <a:xfrm>
            <a:off x="12972169" y="1032860"/>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p:nvSpPr>
        <p:spPr>
          <a:xfrm>
            <a:off x="9020557" y="25354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 name="Rounded Rectangle 6">
            <a:extLst>
              <a:ext uri="{FF2B5EF4-FFF2-40B4-BE49-F238E27FC236}">
                <a16:creationId xmlns:a16="http://schemas.microsoft.com/office/drawing/2014/main" id="{60BF813A-9FE8-5EB7-15C7-C0AA1E76B682}"/>
              </a:ext>
            </a:extLst>
          </p:cNvPr>
          <p:cNvSpPr/>
          <p:nvPr/>
        </p:nvSpPr>
        <p:spPr>
          <a:xfrm>
            <a:off x="12972169" y="5628905"/>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p:nvSpPr>
        <p:spPr>
          <a:xfrm>
            <a:off x="9295880" y="815000"/>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12715" y="3751016"/>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p:nvSpPr>
        <p:spPr>
          <a:xfrm>
            <a:off x="13301836" y="1556639"/>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5818672" y="4492656"/>
            <a:ext cx="514317" cy="514317"/>
          </a:xfrm>
          <a:prstGeom prst="rect">
            <a:avLst/>
          </a:prstGeom>
        </p:spPr>
      </p:pic>
      <p:sp>
        <p:nvSpPr>
          <p:cNvPr id="27" name="Rounded Rectangle 26">
            <a:extLst>
              <a:ext uri="{FF2B5EF4-FFF2-40B4-BE49-F238E27FC236}">
                <a16:creationId xmlns:a16="http://schemas.microsoft.com/office/drawing/2014/main" id="{1BF5DB03-6C66-DF59-D47D-2C72DD82FDFC}"/>
              </a:ext>
            </a:extLst>
          </p:cNvPr>
          <p:cNvSpPr/>
          <p:nvPr/>
        </p:nvSpPr>
        <p:spPr>
          <a:xfrm>
            <a:off x="9020557" y="4849594"/>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8" name="TextBox 27">
            <a:extLst>
              <a:ext uri="{FF2B5EF4-FFF2-40B4-BE49-F238E27FC236}">
                <a16:creationId xmlns:a16="http://schemas.microsoft.com/office/drawing/2014/main" id="{403EB649-B79A-03E6-BD9C-41417F135E5F}"/>
              </a:ext>
            </a:extLst>
          </p:cNvPr>
          <p:cNvSpPr txBox="1"/>
          <p:nvPr/>
        </p:nvSpPr>
        <p:spPr>
          <a:xfrm>
            <a:off x="9342637" y="5352876"/>
            <a:ext cx="784189" cy="738664"/>
          </a:xfrm>
          <a:prstGeom prst="rect">
            <a:avLst/>
          </a:prstGeom>
          <a:noFill/>
        </p:spPr>
        <p:txBody>
          <a:bodyPr wrap="none" rtlCol="0">
            <a:spAutoFit/>
          </a:bodyPr>
          <a:lstStyle/>
          <a:p>
            <a:r>
              <a:rPr lang="en-LT" sz="4200">
                <a:solidFill>
                  <a:srgbClr val="000000"/>
                </a:solidFill>
              </a:rPr>
              <a:t>03</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59473" y="8288894"/>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p:nvSpPr>
        <p:spPr>
          <a:xfrm>
            <a:off x="13301836" y="5904611"/>
            <a:ext cx="784189" cy="738664"/>
          </a:xfrm>
          <a:prstGeom prst="rect">
            <a:avLst/>
          </a:prstGeom>
          <a:noFill/>
        </p:spPr>
        <p:txBody>
          <a:bodyPr wrap="none" rtlCol="0">
            <a:spAutoFit/>
          </a:bodyPr>
          <a:lstStyle/>
          <a:p>
            <a:r>
              <a:rPr lang="en-LT" sz="4200">
                <a:solidFill>
                  <a:srgbClr val="000000"/>
                </a:solidFill>
              </a:rPr>
              <a:t>04</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5818672" y="8840628"/>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p:nvSpPr>
        <p:spPr>
          <a:xfrm>
            <a:off x="9020557" y="9404522"/>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p:nvSpPr>
        <p:spPr>
          <a:xfrm>
            <a:off x="12972167" y="-3505017"/>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9274661" y="3712883"/>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9295880" y="825076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3293526" y="4473590"/>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3293526" y="882877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pic>
        <p:nvPicPr>
          <p:cNvPr id="41" name="Picture 16">
            <a:extLst>
              <a:ext uri="{FF2B5EF4-FFF2-40B4-BE49-F238E27FC236}">
                <a16:creationId xmlns:a16="http://schemas.microsoft.com/office/drawing/2014/main" id="{BE57D2E0-0B61-95CD-0AD7-E8CD04D07FF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3202177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Agenda5">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896BD487-CC54-F6C4-A4B4-69AF65E57364}"/>
              </a:ext>
            </a:extLst>
          </p:cNvPr>
          <p:cNvSpPr>
            <a:spLocks/>
          </p:cNvSpPr>
          <p:nvPr/>
        </p:nvSpPr>
        <p:spPr>
          <a:xfrm>
            <a:off x="10393171" y="5742026"/>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3" name="Rounded Rectangle 12">
            <a:extLst>
              <a:ext uri="{FF2B5EF4-FFF2-40B4-BE49-F238E27FC236}">
                <a16:creationId xmlns:a16="http://schemas.microsoft.com/office/drawing/2014/main" id="{4A88D67A-B685-B1CB-02ED-6A2B9A80B565}"/>
              </a:ext>
            </a:extLst>
          </p:cNvPr>
          <p:cNvSpPr/>
          <p:nvPr/>
        </p:nvSpPr>
        <p:spPr>
          <a:xfrm>
            <a:off x="6434711" y="4962715"/>
            <a:ext cx="3690491" cy="4320017"/>
          </a:xfrm>
          <a:prstGeom prst="roundRect">
            <a:avLst>
              <a:gd name="adj" fmla="val 1565"/>
            </a:avLst>
          </a:prstGeom>
          <a:gradFill flip="none" rotWithShape="1">
            <a:gsLst>
              <a:gs pos="0">
                <a:srgbClr val="00EF8E"/>
              </a:gs>
              <a:gs pos="35000">
                <a:schemeClr val="accent4">
                  <a:lumMod val="0"/>
                  <a:lumOff val="100000"/>
                </a:schemeClr>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1" name="Rounded Rectangle 10">
            <a:extLst>
              <a:ext uri="{FF2B5EF4-FFF2-40B4-BE49-F238E27FC236}">
                <a16:creationId xmlns:a16="http://schemas.microsoft.com/office/drawing/2014/main" id="{CC0B7BBC-79C0-7269-CDC1-A32CA91E12A8}"/>
              </a:ext>
            </a:extLst>
          </p:cNvPr>
          <p:cNvSpPr/>
          <p:nvPr/>
        </p:nvSpPr>
        <p:spPr>
          <a:xfrm>
            <a:off x="14337937" y="330598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 name="Rounded Rectangle 1">
            <a:extLst>
              <a:ext uri="{FF2B5EF4-FFF2-40B4-BE49-F238E27FC236}">
                <a16:creationId xmlns:a16="http://schemas.microsoft.com/office/drawing/2014/main" id="{2D4016C1-2089-8011-1731-8580140C99F4}"/>
              </a:ext>
            </a:extLst>
          </p:cNvPr>
          <p:cNvSpPr>
            <a:spLocks/>
          </p:cNvSpPr>
          <p:nvPr/>
        </p:nvSpPr>
        <p:spPr>
          <a:xfrm>
            <a:off x="10386325" y="1145981"/>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 name="Rounded Rectangle 2" descr="Ray of blue light representing speed">
            <a:extLst>
              <a:ext uri="{FF2B5EF4-FFF2-40B4-BE49-F238E27FC236}">
                <a16:creationId xmlns:a16="http://schemas.microsoft.com/office/drawing/2014/main" id="{61DF97F6-8F77-DE30-8241-895F0EE0DAF2}"/>
              </a:ext>
            </a:extLst>
          </p:cNvPr>
          <p:cNvSpPr/>
          <p:nvPr/>
        </p:nvSpPr>
        <p:spPr>
          <a:xfrm>
            <a:off x="6434713" y="366670"/>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8" name="TextBox 7">
            <a:extLst>
              <a:ext uri="{FF2B5EF4-FFF2-40B4-BE49-F238E27FC236}">
                <a16:creationId xmlns:a16="http://schemas.microsoft.com/office/drawing/2014/main" id="{4FD611B7-3E1D-8E46-39D8-2BB337B62200}"/>
              </a:ext>
            </a:extLst>
          </p:cNvPr>
          <p:cNvSpPr txBox="1"/>
          <p:nvPr/>
        </p:nvSpPr>
        <p:spPr>
          <a:xfrm>
            <a:off x="6710036" y="928121"/>
            <a:ext cx="784189" cy="738664"/>
          </a:xfrm>
          <a:prstGeom prst="rect">
            <a:avLst/>
          </a:prstGeom>
          <a:noFill/>
        </p:spPr>
        <p:txBody>
          <a:bodyPr wrap="none" rtlCol="0">
            <a:spAutoFit/>
          </a:bodyPr>
          <a:lstStyle/>
          <a:p>
            <a:r>
              <a:rPr lang="en-LT" sz="4200">
                <a:solidFill>
                  <a:srgbClr val="000000"/>
                </a:solidFill>
              </a:rPr>
              <a:t>01</a:t>
            </a:r>
          </a:p>
        </p:txBody>
      </p:sp>
      <p:pic>
        <p:nvPicPr>
          <p:cNvPr id="19" name="Graphic 18" descr="Arrow Up with solid fill">
            <a:extLst>
              <a:ext uri="{FF2B5EF4-FFF2-40B4-BE49-F238E27FC236}">
                <a16:creationId xmlns:a16="http://schemas.microsoft.com/office/drawing/2014/main" id="{7D8AC4F5-07A3-B097-EF4A-42C440947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3864137"/>
            <a:ext cx="514317" cy="514317"/>
          </a:xfrm>
          <a:prstGeom prst="rect">
            <a:avLst/>
          </a:prstGeom>
        </p:spPr>
      </p:pic>
      <p:sp>
        <p:nvSpPr>
          <p:cNvPr id="22" name="TextBox 21">
            <a:extLst>
              <a:ext uri="{FF2B5EF4-FFF2-40B4-BE49-F238E27FC236}">
                <a16:creationId xmlns:a16="http://schemas.microsoft.com/office/drawing/2014/main" id="{6F3D812C-3938-1A54-8D84-EF1DB78FD8D0}"/>
              </a:ext>
            </a:extLst>
          </p:cNvPr>
          <p:cNvSpPr txBox="1"/>
          <p:nvPr/>
        </p:nvSpPr>
        <p:spPr>
          <a:xfrm>
            <a:off x="10715992" y="1669760"/>
            <a:ext cx="784189" cy="738664"/>
          </a:xfrm>
          <a:prstGeom prst="rect">
            <a:avLst/>
          </a:prstGeom>
          <a:noFill/>
        </p:spPr>
        <p:txBody>
          <a:bodyPr wrap="none" rtlCol="0">
            <a:spAutoFit/>
          </a:bodyPr>
          <a:lstStyle/>
          <a:p>
            <a:r>
              <a:rPr lang="en-LT" sz="4200">
                <a:solidFill>
                  <a:srgbClr val="000000"/>
                </a:solidFill>
              </a:rPr>
              <a:t>02</a:t>
            </a:r>
          </a:p>
        </p:txBody>
      </p:sp>
      <p:pic>
        <p:nvPicPr>
          <p:cNvPr id="26" name="Graphic 25" descr="Arrow Up with solid fill">
            <a:extLst>
              <a:ext uri="{FF2B5EF4-FFF2-40B4-BE49-F238E27FC236}">
                <a16:creationId xmlns:a16="http://schemas.microsoft.com/office/drawing/2014/main" id="{B52919E2-BB0E-B494-4F06-4611DADBFC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4605777"/>
            <a:ext cx="514317" cy="514317"/>
          </a:xfrm>
          <a:prstGeom prst="rect">
            <a:avLst/>
          </a:prstGeom>
        </p:spPr>
      </p:pic>
      <p:sp>
        <p:nvSpPr>
          <p:cNvPr id="28" name="TextBox 27">
            <a:extLst>
              <a:ext uri="{FF2B5EF4-FFF2-40B4-BE49-F238E27FC236}">
                <a16:creationId xmlns:a16="http://schemas.microsoft.com/office/drawing/2014/main" id="{403EB649-B79A-03E6-BD9C-41417F135E5F}"/>
              </a:ext>
            </a:extLst>
          </p:cNvPr>
          <p:cNvSpPr txBox="1"/>
          <p:nvPr/>
        </p:nvSpPr>
        <p:spPr>
          <a:xfrm>
            <a:off x="6756793" y="5465997"/>
            <a:ext cx="784189" cy="738664"/>
          </a:xfrm>
          <a:prstGeom prst="rect">
            <a:avLst/>
          </a:prstGeom>
          <a:noFill/>
        </p:spPr>
        <p:txBody>
          <a:bodyPr wrap="none" rtlCol="0">
            <a:spAutoFit/>
          </a:bodyPr>
          <a:lstStyle/>
          <a:p>
            <a:r>
              <a:rPr lang="en-LT" sz="4200">
                <a:solidFill>
                  <a:srgbClr val="000000"/>
                </a:solidFill>
              </a:rPr>
              <a:t>04</a:t>
            </a:r>
          </a:p>
        </p:txBody>
      </p:sp>
      <p:pic>
        <p:nvPicPr>
          <p:cNvPr id="34" name="Graphic 33" descr="Arrow Up with solid fill">
            <a:extLst>
              <a:ext uri="{FF2B5EF4-FFF2-40B4-BE49-F238E27FC236}">
                <a16:creationId xmlns:a16="http://schemas.microsoft.com/office/drawing/2014/main" id="{AF9C40E3-4646-74FF-595A-A723E75741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73629" y="8402015"/>
            <a:ext cx="514317" cy="514317"/>
          </a:xfrm>
          <a:prstGeom prst="rect">
            <a:avLst/>
          </a:prstGeom>
        </p:spPr>
      </p:pic>
      <p:sp>
        <p:nvSpPr>
          <p:cNvPr id="35" name="TextBox 34">
            <a:extLst>
              <a:ext uri="{FF2B5EF4-FFF2-40B4-BE49-F238E27FC236}">
                <a16:creationId xmlns:a16="http://schemas.microsoft.com/office/drawing/2014/main" id="{AB398BA4-AE58-E227-BD22-83115D61734F}"/>
              </a:ext>
            </a:extLst>
          </p:cNvPr>
          <p:cNvSpPr txBox="1"/>
          <p:nvPr/>
        </p:nvSpPr>
        <p:spPr>
          <a:xfrm>
            <a:off x="10715992" y="6017732"/>
            <a:ext cx="784189" cy="738664"/>
          </a:xfrm>
          <a:prstGeom prst="rect">
            <a:avLst/>
          </a:prstGeom>
          <a:noFill/>
        </p:spPr>
        <p:txBody>
          <a:bodyPr wrap="none" rtlCol="0">
            <a:spAutoFit/>
          </a:bodyPr>
          <a:lstStyle/>
          <a:p>
            <a:r>
              <a:rPr lang="en-LT" sz="4200">
                <a:solidFill>
                  <a:srgbClr val="000000"/>
                </a:solidFill>
              </a:rPr>
              <a:t>05</a:t>
            </a:r>
          </a:p>
        </p:txBody>
      </p:sp>
      <p:pic>
        <p:nvPicPr>
          <p:cNvPr id="37" name="Graphic 36" descr="Arrow Up with solid fill">
            <a:extLst>
              <a:ext uri="{FF2B5EF4-FFF2-40B4-BE49-F238E27FC236}">
                <a16:creationId xmlns:a16="http://schemas.microsoft.com/office/drawing/2014/main" id="{964AABA5-77EF-643D-5878-A425239A3A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8953749"/>
            <a:ext cx="514317" cy="514317"/>
          </a:xfrm>
          <a:prstGeom prst="rect">
            <a:avLst/>
          </a:prstGeom>
        </p:spPr>
      </p:pic>
      <p:sp>
        <p:nvSpPr>
          <p:cNvPr id="38" name="Rounded Rectangle 37">
            <a:extLst>
              <a:ext uri="{FF2B5EF4-FFF2-40B4-BE49-F238E27FC236}">
                <a16:creationId xmlns:a16="http://schemas.microsoft.com/office/drawing/2014/main" id="{0694A62F-D06B-4716-696C-EB088992B5A3}"/>
              </a:ext>
            </a:extLst>
          </p:cNvPr>
          <p:cNvSpPr/>
          <p:nvPr/>
        </p:nvSpPr>
        <p:spPr>
          <a:xfrm>
            <a:off x="6434713" y="9517643"/>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39" name="Rounded Rectangle 38">
            <a:extLst>
              <a:ext uri="{FF2B5EF4-FFF2-40B4-BE49-F238E27FC236}">
                <a16:creationId xmlns:a16="http://schemas.microsoft.com/office/drawing/2014/main" id="{96A1B2BF-C465-1C8F-3FFF-3A06C1E89AC1}"/>
              </a:ext>
            </a:extLst>
          </p:cNvPr>
          <p:cNvSpPr/>
          <p:nvPr/>
        </p:nvSpPr>
        <p:spPr>
          <a:xfrm>
            <a:off x="10386323" y="-339189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688817" y="382600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6710036" y="836388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0707682" y="458671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40" name="Text Placeholder 28">
            <a:extLst>
              <a:ext uri="{FF2B5EF4-FFF2-40B4-BE49-F238E27FC236}">
                <a16:creationId xmlns:a16="http://schemas.microsoft.com/office/drawing/2014/main" id="{66649851-765D-521E-8E14-469094EB0DA7}"/>
              </a:ext>
            </a:extLst>
          </p:cNvPr>
          <p:cNvSpPr>
            <a:spLocks noGrp="1"/>
          </p:cNvSpPr>
          <p:nvPr>
            <p:ph type="body" sz="quarter" idx="16" hasCustomPrompt="1"/>
          </p:nvPr>
        </p:nvSpPr>
        <p:spPr>
          <a:xfrm>
            <a:off x="10707682" y="8941895"/>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6" name="TextBox 5">
            <a:extLst>
              <a:ext uri="{FF2B5EF4-FFF2-40B4-BE49-F238E27FC236}">
                <a16:creationId xmlns:a16="http://schemas.microsoft.com/office/drawing/2014/main" id="{D95354EC-8F5C-BB9D-EF6D-F9939E083AED}"/>
              </a:ext>
            </a:extLst>
          </p:cNvPr>
          <p:cNvSpPr txBox="1"/>
          <p:nvPr/>
        </p:nvSpPr>
        <p:spPr>
          <a:xfrm>
            <a:off x="14667604" y="3829767"/>
            <a:ext cx="784189" cy="738664"/>
          </a:xfrm>
          <a:prstGeom prst="rect">
            <a:avLst/>
          </a:prstGeom>
          <a:noFill/>
        </p:spPr>
        <p:txBody>
          <a:bodyPr wrap="none" rtlCol="0">
            <a:spAutoFit/>
          </a:bodyPr>
          <a:lstStyle/>
          <a:p>
            <a:r>
              <a:rPr lang="en-LT" sz="4200">
                <a:solidFill>
                  <a:srgbClr val="000000"/>
                </a:solidFill>
              </a:rPr>
              <a:t>03</a:t>
            </a:r>
          </a:p>
        </p:txBody>
      </p:sp>
      <p:pic>
        <p:nvPicPr>
          <p:cNvPr id="9" name="Graphic 8" descr="Arrow Up with solid fill">
            <a:extLst>
              <a:ext uri="{FF2B5EF4-FFF2-40B4-BE49-F238E27FC236}">
                <a16:creationId xmlns:a16="http://schemas.microsoft.com/office/drawing/2014/main" id="{9D30298A-071F-864D-207E-3FDE4F30C7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84440" y="6765785"/>
            <a:ext cx="514317" cy="514317"/>
          </a:xfrm>
          <a:prstGeom prst="rect">
            <a:avLst/>
          </a:prstGeom>
        </p:spPr>
      </p:pic>
      <p:sp>
        <p:nvSpPr>
          <p:cNvPr id="10" name="Text Placeholder 28">
            <a:extLst>
              <a:ext uri="{FF2B5EF4-FFF2-40B4-BE49-F238E27FC236}">
                <a16:creationId xmlns:a16="http://schemas.microsoft.com/office/drawing/2014/main" id="{1DB65AC7-0F9E-F0CE-08AC-3CEA1B4972AC}"/>
              </a:ext>
            </a:extLst>
          </p:cNvPr>
          <p:cNvSpPr>
            <a:spLocks noGrp="1"/>
          </p:cNvSpPr>
          <p:nvPr>
            <p:ph type="body" sz="quarter" idx="17" hasCustomPrompt="1"/>
          </p:nvPr>
        </p:nvSpPr>
        <p:spPr>
          <a:xfrm>
            <a:off x="14724830" y="6727629"/>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14" name="Rounded Rectangle 13">
            <a:extLst>
              <a:ext uri="{FF2B5EF4-FFF2-40B4-BE49-F238E27FC236}">
                <a16:creationId xmlns:a16="http://schemas.microsoft.com/office/drawing/2014/main" id="{B8065E8D-C022-D0F8-7997-4CC33A6F6210}"/>
              </a:ext>
            </a:extLst>
          </p:cNvPr>
          <p:cNvSpPr/>
          <p:nvPr/>
        </p:nvSpPr>
        <p:spPr>
          <a:xfrm>
            <a:off x="14337937" y="-1275918"/>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15" name="Rounded Rectangle 14">
            <a:extLst>
              <a:ext uri="{FF2B5EF4-FFF2-40B4-BE49-F238E27FC236}">
                <a16:creationId xmlns:a16="http://schemas.microsoft.com/office/drawing/2014/main" id="{BD661B5C-1A0A-FCC5-A653-75CFDADFDCAE}"/>
              </a:ext>
            </a:extLst>
          </p:cNvPr>
          <p:cNvSpPr/>
          <p:nvPr/>
        </p:nvSpPr>
        <p:spPr>
          <a:xfrm>
            <a:off x="14337937" y="7886936"/>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pic>
        <p:nvPicPr>
          <p:cNvPr id="16" name="Picture 16">
            <a:extLst>
              <a:ext uri="{FF2B5EF4-FFF2-40B4-BE49-F238E27FC236}">
                <a16:creationId xmlns:a16="http://schemas.microsoft.com/office/drawing/2014/main" id="{B37F413F-6DFA-7CE1-8D24-AA45F963A27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1148307717"/>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Agenda 6">
    <p:spTree>
      <p:nvGrpSpPr>
        <p:cNvPr id="1" name=""/>
        <p:cNvGrpSpPr/>
        <p:nvPr/>
      </p:nvGrpSpPr>
      <p:grpSpPr>
        <a:xfrm>
          <a:off x="0" y="0"/>
          <a:ext cx="0" cy="0"/>
          <a:chOff x="0" y="0"/>
          <a:chExt cx="0" cy="0"/>
        </a:xfrm>
      </p:grpSpPr>
      <p:sp>
        <p:nvSpPr>
          <p:cNvPr id="49" name="Rounded Rectangle 48">
            <a:extLst>
              <a:ext uri="{FF2B5EF4-FFF2-40B4-BE49-F238E27FC236}">
                <a16:creationId xmlns:a16="http://schemas.microsoft.com/office/drawing/2014/main" id="{DFE39C7B-DCD9-30D8-7DFA-B52196B2B9B9}"/>
              </a:ext>
            </a:extLst>
          </p:cNvPr>
          <p:cNvSpPr/>
          <p:nvPr/>
        </p:nvSpPr>
        <p:spPr>
          <a:xfrm>
            <a:off x="14337934" y="363409"/>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00EF8E"/>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0" name="Rounded Rectangle 49">
            <a:extLst>
              <a:ext uri="{FF2B5EF4-FFF2-40B4-BE49-F238E27FC236}">
                <a16:creationId xmlns:a16="http://schemas.microsoft.com/office/drawing/2014/main" id="{D9CAAB69-CB44-C012-8EB0-60B95BB5B030}"/>
              </a:ext>
            </a:extLst>
          </p:cNvPr>
          <p:cNvSpPr>
            <a:spLocks/>
          </p:cNvSpPr>
          <p:nvPr/>
        </p:nvSpPr>
        <p:spPr>
          <a:xfrm>
            <a:off x="10386325" y="1113580"/>
            <a:ext cx="3690491" cy="4320017"/>
          </a:xfrm>
          <a:prstGeom prst="roundRect">
            <a:avLst>
              <a:gd name="adj" fmla="val 1565"/>
            </a:avLst>
          </a:prstGeom>
          <a:gradFill flip="none" rotWithShape="1">
            <a:gsLst>
              <a:gs pos="0">
                <a:srgbClr val="FFE53B"/>
              </a:gs>
              <a:gs pos="35000">
                <a:schemeClr val="accent2">
                  <a:lumMod val="0"/>
                  <a:lumOff val="100000"/>
                </a:schemeClr>
              </a:gs>
              <a:gs pos="100000">
                <a:srgbClr val="A9AFF1"/>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1" name="Rounded Rectangle 50" descr="Ray of blue light representing speed">
            <a:extLst>
              <a:ext uri="{FF2B5EF4-FFF2-40B4-BE49-F238E27FC236}">
                <a16:creationId xmlns:a16="http://schemas.microsoft.com/office/drawing/2014/main" id="{9DD8A957-BAEF-61F3-246E-796251B3255F}"/>
              </a:ext>
            </a:extLst>
          </p:cNvPr>
          <p:cNvSpPr/>
          <p:nvPr/>
        </p:nvSpPr>
        <p:spPr>
          <a:xfrm>
            <a:off x="6434713" y="363409"/>
            <a:ext cx="3690491" cy="4320017"/>
          </a:xfrm>
          <a:prstGeom prst="roundRect">
            <a:avLst>
              <a:gd name="adj" fmla="val 1565"/>
            </a:avLst>
          </a:prstGeom>
          <a:gradFill flip="none" rotWithShape="1">
            <a:gsLst>
              <a:gs pos="0">
                <a:srgbClr val="00EF8E"/>
              </a:gs>
              <a:gs pos="38000">
                <a:schemeClr val="bg1"/>
              </a:gs>
              <a:gs pos="100000">
                <a:srgbClr val="53A2F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52" name="TextBox 51">
            <a:extLst>
              <a:ext uri="{FF2B5EF4-FFF2-40B4-BE49-F238E27FC236}">
                <a16:creationId xmlns:a16="http://schemas.microsoft.com/office/drawing/2014/main" id="{8B92EA47-3117-C44D-FE23-1F64D61CE695}"/>
              </a:ext>
            </a:extLst>
          </p:cNvPr>
          <p:cNvSpPr txBox="1"/>
          <p:nvPr/>
        </p:nvSpPr>
        <p:spPr>
          <a:xfrm>
            <a:off x="6710036" y="924860"/>
            <a:ext cx="784189" cy="738664"/>
          </a:xfrm>
          <a:prstGeom prst="rect">
            <a:avLst/>
          </a:prstGeom>
          <a:noFill/>
        </p:spPr>
        <p:txBody>
          <a:bodyPr wrap="none" rtlCol="0">
            <a:spAutoFit/>
          </a:bodyPr>
          <a:lstStyle/>
          <a:p>
            <a:r>
              <a:rPr lang="en-LT" sz="4200">
                <a:solidFill>
                  <a:srgbClr val="000000"/>
                </a:solidFill>
              </a:rPr>
              <a:t>01</a:t>
            </a:r>
          </a:p>
        </p:txBody>
      </p:sp>
      <p:pic>
        <p:nvPicPr>
          <p:cNvPr id="54" name="Graphic 53" descr="Arrow Up with solid fill">
            <a:extLst>
              <a:ext uri="{FF2B5EF4-FFF2-40B4-BE49-F238E27FC236}">
                <a16:creationId xmlns:a16="http://schemas.microsoft.com/office/drawing/2014/main" id="{449845F2-3D50-CB7B-7A5A-C5F6C23F1F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3860876"/>
            <a:ext cx="514317" cy="514317"/>
          </a:xfrm>
          <a:prstGeom prst="rect">
            <a:avLst/>
          </a:prstGeom>
        </p:spPr>
      </p:pic>
      <p:sp>
        <p:nvSpPr>
          <p:cNvPr id="55" name="TextBox 54">
            <a:extLst>
              <a:ext uri="{FF2B5EF4-FFF2-40B4-BE49-F238E27FC236}">
                <a16:creationId xmlns:a16="http://schemas.microsoft.com/office/drawing/2014/main" id="{3A03EF3C-7FAC-693E-D1A9-532EFCB43F38}"/>
              </a:ext>
            </a:extLst>
          </p:cNvPr>
          <p:cNvSpPr txBox="1"/>
          <p:nvPr/>
        </p:nvSpPr>
        <p:spPr>
          <a:xfrm>
            <a:off x="10715992" y="1637358"/>
            <a:ext cx="784189" cy="738664"/>
          </a:xfrm>
          <a:prstGeom prst="rect">
            <a:avLst/>
          </a:prstGeom>
          <a:noFill/>
        </p:spPr>
        <p:txBody>
          <a:bodyPr wrap="none" rtlCol="0">
            <a:spAutoFit/>
          </a:bodyPr>
          <a:lstStyle/>
          <a:p>
            <a:r>
              <a:rPr lang="en-LT" sz="4200">
                <a:solidFill>
                  <a:srgbClr val="000000"/>
                </a:solidFill>
              </a:rPr>
              <a:t>02</a:t>
            </a:r>
          </a:p>
        </p:txBody>
      </p:sp>
      <p:pic>
        <p:nvPicPr>
          <p:cNvPr id="57" name="Graphic 56" descr="Arrow Up with solid fill">
            <a:extLst>
              <a:ext uri="{FF2B5EF4-FFF2-40B4-BE49-F238E27FC236}">
                <a16:creationId xmlns:a16="http://schemas.microsoft.com/office/drawing/2014/main" id="{FF6AD23E-30FA-63E2-76EC-89C8EEFAD8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4573376"/>
            <a:ext cx="514317" cy="514317"/>
          </a:xfrm>
          <a:prstGeom prst="rect">
            <a:avLst/>
          </a:prstGeom>
        </p:spPr>
      </p:pic>
      <p:sp>
        <p:nvSpPr>
          <p:cNvPr id="58" name="TextBox 57">
            <a:extLst>
              <a:ext uri="{FF2B5EF4-FFF2-40B4-BE49-F238E27FC236}">
                <a16:creationId xmlns:a16="http://schemas.microsoft.com/office/drawing/2014/main" id="{E9C9E59F-FAB2-E973-8363-F870D554D261}"/>
              </a:ext>
            </a:extLst>
          </p:cNvPr>
          <p:cNvSpPr txBox="1"/>
          <p:nvPr/>
        </p:nvSpPr>
        <p:spPr>
          <a:xfrm>
            <a:off x="14660014" y="866691"/>
            <a:ext cx="784189" cy="738664"/>
          </a:xfrm>
          <a:prstGeom prst="rect">
            <a:avLst/>
          </a:prstGeom>
          <a:noFill/>
        </p:spPr>
        <p:txBody>
          <a:bodyPr wrap="none" rtlCol="0">
            <a:spAutoFit/>
          </a:bodyPr>
          <a:lstStyle/>
          <a:p>
            <a:r>
              <a:rPr lang="en-LT" sz="4200">
                <a:solidFill>
                  <a:srgbClr val="000000"/>
                </a:solidFill>
              </a:rPr>
              <a:t>03</a:t>
            </a:r>
          </a:p>
        </p:txBody>
      </p:sp>
      <p:pic>
        <p:nvPicPr>
          <p:cNvPr id="60" name="Graphic 59" descr="Arrow Up with solid fill">
            <a:extLst>
              <a:ext uri="{FF2B5EF4-FFF2-40B4-BE49-F238E27FC236}">
                <a16:creationId xmlns:a16="http://schemas.microsoft.com/office/drawing/2014/main" id="{A3B12125-7DD8-E442-1FD8-E4FFC29FC8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76850" y="3881651"/>
            <a:ext cx="514317" cy="514317"/>
          </a:xfrm>
          <a:prstGeom prst="rect">
            <a:avLst/>
          </a:prstGeom>
        </p:spPr>
      </p:pic>
      <p:sp>
        <p:nvSpPr>
          <p:cNvPr id="61" name="Rounded Rectangle 60">
            <a:extLst>
              <a:ext uri="{FF2B5EF4-FFF2-40B4-BE49-F238E27FC236}">
                <a16:creationId xmlns:a16="http://schemas.microsoft.com/office/drawing/2014/main" id="{BA526B60-C78B-EE7D-4D59-5A2AD2DE5CD8}"/>
              </a:ext>
            </a:extLst>
          </p:cNvPr>
          <p:cNvSpPr/>
          <p:nvPr/>
        </p:nvSpPr>
        <p:spPr>
          <a:xfrm>
            <a:off x="14337934" y="4971985"/>
            <a:ext cx="3690491" cy="4320017"/>
          </a:xfrm>
          <a:prstGeom prst="roundRect">
            <a:avLst>
              <a:gd name="adj" fmla="val 1565"/>
            </a:avLst>
          </a:prstGeom>
          <a:gradFill flip="none" rotWithShape="1">
            <a:gsLst>
              <a:gs pos="0">
                <a:schemeClr val="accent5"/>
              </a:gs>
              <a:gs pos="35000">
                <a:schemeClr val="accent4">
                  <a:lumMod val="0"/>
                  <a:lumOff val="100000"/>
                </a:schemeClr>
              </a:gs>
              <a:gs pos="100000">
                <a:srgbClr val="5CB5E9"/>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2" name="Rounded Rectangle 61">
            <a:extLst>
              <a:ext uri="{FF2B5EF4-FFF2-40B4-BE49-F238E27FC236}">
                <a16:creationId xmlns:a16="http://schemas.microsoft.com/office/drawing/2014/main" id="{4BDDB2AB-0BEE-615C-225E-46FCFA798BCA}"/>
              </a:ext>
            </a:extLst>
          </p:cNvPr>
          <p:cNvSpPr>
            <a:spLocks/>
          </p:cNvSpPr>
          <p:nvPr/>
        </p:nvSpPr>
        <p:spPr>
          <a:xfrm>
            <a:off x="10386325" y="5722156"/>
            <a:ext cx="3690491" cy="4320017"/>
          </a:xfrm>
          <a:prstGeom prst="roundRect">
            <a:avLst>
              <a:gd name="adj" fmla="val 1565"/>
            </a:avLst>
          </a:prstGeom>
          <a:gradFill flip="none" rotWithShape="1">
            <a:gsLst>
              <a:gs pos="0">
                <a:srgbClr val="A9AFF1"/>
              </a:gs>
              <a:gs pos="35000">
                <a:schemeClr val="accent2">
                  <a:lumMod val="0"/>
                  <a:lumOff val="100000"/>
                </a:schemeClr>
              </a:gs>
              <a:gs pos="100000">
                <a:schemeClr val="accent5"/>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3" name="Rounded Rectangle 62" descr="Ray of blue light representing speed">
            <a:extLst>
              <a:ext uri="{FF2B5EF4-FFF2-40B4-BE49-F238E27FC236}">
                <a16:creationId xmlns:a16="http://schemas.microsoft.com/office/drawing/2014/main" id="{C738B656-8523-FDC1-4840-F2070432827D}"/>
              </a:ext>
            </a:extLst>
          </p:cNvPr>
          <p:cNvSpPr/>
          <p:nvPr/>
        </p:nvSpPr>
        <p:spPr>
          <a:xfrm>
            <a:off x="6434713" y="4971985"/>
            <a:ext cx="3690491" cy="4320017"/>
          </a:xfrm>
          <a:prstGeom prst="roundRect">
            <a:avLst>
              <a:gd name="adj" fmla="val 1565"/>
            </a:avLst>
          </a:prstGeom>
          <a:gradFill flip="none" rotWithShape="1">
            <a:gsLst>
              <a:gs pos="0">
                <a:srgbClr val="00EF8E"/>
              </a:gs>
              <a:gs pos="38000">
                <a:schemeClr val="bg1"/>
              </a:gs>
              <a:gs pos="100000">
                <a:srgbClr val="FFE53B"/>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64" name="TextBox 63">
            <a:extLst>
              <a:ext uri="{FF2B5EF4-FFF2-40B4-BE49-F238E27FC236}">
                <a16:creationId xmlns:a16="http://schemas.microsoft.com/office/drawing/2014/main" id="{3B99C811-A5FC-42AD-D448-459BCC6210D3}"/>
              </a:ext>
            </a:extLst>
          </p:cNvPr>
          <p:cNvSpPr txBox="1"/>
          <p:nvPr/>
        </p:nvSpPr>
        <p:spPr>
          <a:xfrm>
            <a:off x="6710036" y="5533436"/>
            <a:ext cx="784189" cy="738664"/>
          </a:xfrm>
          <a:prstGeom prst="rect">
            <a:avLst/>
          </a:prstGeom>
          <a:noFill/>
        </p:spPr>
        <p:txBody>
          <a:bodyPr wrap="none" rtlCol="0">
            <a:spAutoFit/>
          </a:bodyPr>
          <a:lstStyle/>
          <a:p>
            <a:r>
              <a:rPr lang="en-LT" sz="4200">
                <a:solidFill>
                  <a:srgbClr val="000000"/>
                </a:solidFill>
              </a:rPr>
              <a:t>04</a:t>
            </a:r>
          </a:p>
        </p:txBody>
      </p:sp>
      <p:pic>
        <p:nvPicPr>
          <p:cNvPr id="66" name="Graphic 65" descr="Arrow Up with solid fill">
            <a:extLst>
              <a:ext uri="{FF2B5EF4-FFF2-40B4-BE49-F238E27FC236}">
                <a16:creationId xmlns:a16="http://schemas.microsoft.com/office/drawing/2014/main" id="{F19CE714-D982-6252-8B8E-05ECE7FFC4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9226871" y="8469452"/>
            <a:ext cx="514317" cy="514317"/>
          </a:xfrm>
          <a:prstGeom prst="rect">
            <a:avLst/>
          </a:prstGeom>
        </p:spPr>
      </p:pic>
      <p:sp>
        <p:nvSpPr>
          <p:cNvPr id="67" name="TextBox 66">
            <a:extLst>
              <a:ext uri="{FF2B5EF4-FFF2-40B4-BE49-F238E27FC236}">
                <a16:creationId xmlns:a16="http://schemas.microsoft.com/office/drawing/2014/main" id="{F0018AD1-0313-9D50-F533-D670CEAFF175}"/>
              </a:ext>
            </a:extLst>
          </p:cNvPr>
          <p:cNvSpPr txBox="1"/>
          <p:nvPr/>
        </p:nvSpPr>
        <p:spPr>
          <a:xfrm>
            <a:off x="10715992" y="6245934"/>
            <a:ext cx="784189" cy="738664"/>
          </a:xfrm>
          <a:prstGeom prst="rect">
            <a:avLst/>
          </a:prstGeom>
          <a:noFill/>
        </p:spPr>
        <p:txBody>
          <a:bodyPr wrap="none" rtlCol="0">
            <a:spAutoFit/>
          </a:bodyPr>
          <a:lstStyle/>
          <a:p>
            <a:r>
              <a:rPr lang="en-LT" sz="4200">
                <a:solidFill>
                  <a:srgbClr val="000000"/>
                </a:solidFill>
              </a:rPr>
              <a:t>05</a:t>
            </a:r>
          </a:p>
        </p:txBody>
      </p:sp>
      <p:pic>
        <p:nvPicPr>
          <p:cNvPr id="69" name="Graphic 68" descr="Arrow Up with solid fill">
            <a:extLst>
              <a:ext uri="{FF2B5EF4-FFF2-40B4-BE49-F238E27FC236}">
                <a16:creationId xmlns:a16="http://schemas.microsoft.com/office/drawing/2014/main" id="{6443B43A-1995-6C20-0B22-020FCF557C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3232828" y="9181952"/>
            <a:ext cx="514317" cy="514317"/>
          </a:xfrm>
          <a:prstGeom prst="rect">
            <a:avLst/>
          </a:prstGeom>
        </p:spPr>
      </p:pic>
      <p:sp>
        <p:nvSpPr>
          <p:cNvPr id="70" name="TextBox 69">
            <a:extLst>
              <a:ext uri="{FF2B5EF4-FFF2-40B4-BE49-F238E27FC236}">
                <a16:creationId xmlns:a16="http://schemas.microsoft.com/office/drawing/2014/main" id="{EE954ACC-7DF0-F9BB-A88C-37B72E0E985B}"/>
              </a:ext>
            </a:extLst>
          </p:cNvPr>
          <p:cNvSpPr txBox="1"/>
          <p:nvPr/>
        </p:nvSpPr>
        <p:spPr>
          <a:xfrm>
            <a:off x="14660014" y="5475267"/>
            <a:ext cx="784189" cy="738664"/>
          </a:xfrm>
          <a:prstGeom prst="rect">
            <a:avLst/>
          </a:prstGeom>
          <a:noFill/>
        </p:spPr>
        <p:txBody>
          <a:bodyPr wrap="none" rtlCol="0">
            <a:spAutoFit/>
          </a:bodyPr>
          <a:lstStyle/>
          <a:p>
            <a:r>
              <a:rPr lang="en-LT" sz="4200">
                <a:solidFill>
                  <a:srgbClr val="000000"/>
                </a:solidFill>
              </a:rPr>
              <a:t>06</a:t>
            </a:r>
          </a:p>
        </p:txBody>
      </p:sp>
      <p:pic>
        <p:nvPicPr>
          <p:cNvPr id="72" name="Graphic 71" descr="Arrow Up with solid fill">
            <a:extLst>
              <a:ext uri="{FF2B5EF4-FFF2-40B4-BE49-F238E27FC236}">
                <a16:creationId xmlns:a16="http://schemas.microsoft.com/office/drawing/2014/main" id="{93CB6B31-F1E4-9056-0A3B-F25FA89C9A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7176850" y="8488518"/>
            <a:ext cx="514317" cy="514317"/>
          </a:xfrm>
          <a:prstGeom prst="rect">
            <a:avLst/>
          </a:prstGeom>
        </p:spPr>
      </p:pic>
      <p:sp>
        <p:nvSpPr>
          <p:cNvPr id="73" name="Rounded Rectangle 72">
            <a:extLst>
              <a:ext uri="{FF2B5EF4-FFF2-40B4-BE49-F238E27FC236}">
                <a16:creationId xmlns:a16="http://schemas.microsoft.com/office/drawing/2014/main" id="{F3F68D6C-E117-003A-AFBE-88BADB0415CE}"/>
              </a:ext>
            </a:extLst>
          </p:cNvPr>
          <p:cNvSpPr/>
          <p:nvPr/>
        </p:nvSpPr>
        <p:spPr>
          <a:xfrm>
            <a:off x="6434713" y="9580561"/>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4" name="Rounded Rectangle 73">
            <a:extLst>
              <a:ext uri="{FF2B5EF4-FFF2-40B4-BE49-F238E27FC236}">
                <a16:creationId xmlns:a16="http://schemas.microsoft.com/office/drawing/2014/main" id="{2E5E21E7-6CBB-4793-4420-D257BDDCBC56}"/>
              </a:ext>
            </a:extLst>
          </p:cNvPr>
          <p:cNvSpPr/>
          <p:nvPr/>
        </p:nvSpPr>
        <p:spPr>
          <a:xfrm>
            <a:off x="10386322" y="-3446533"/>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75" name="Rounded Rectangle 74">
            <a:extLst>
              <a:ext uri="{FF2B5EF4-FFF2-40B4-BE49-F238E27FC236}">
                <a16:creationId xmlns:a16="http://schemas.microsoft.com/office/drawing/2014/main" id="{A51FB63E-3765-0A3A-0470-3AF6F99EE085}"/>
              </a:ext>
            </a:extLst>
          </p:cNvPr>
          <p:cNvSpPr/>
          <p:nvPr/>
        </p:nvSpPr>
        <p:spPr>
          <a:xfrm>
            <a:off x="14335129" y="9580561"/>
            <a:ext cx="3690491" cy="4320017"/>
          </a:xfrm>
          <a:prstGeom prst="roundRect">
            <a:avLst>
              <a:gd name="adj" fmla="val 156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sp>
        <p:nvSpPr>
          <p:cNvPr id="25" name="Text Placeholder 24">
            <a:extLst>
              <a:ext uri="{FF2B5EF4-FFF2-40B4-BE49-F238E27FC236}">
                <a16:creationId xmlns:a16="http://schemas.microsoft.com/office/drawing/2014/main" id="{1E02C74A-61FB-9E6E-5EE2-484DB44654CC}"/>
              </a:ext>
            </a:extLst>
          </p:cNvPr>
          <p:cNvSpPr>
            <a:spLocks noGrp="1"/>
          </p:cNvSpPr>
          <p:nvPr>
            <p:ph type="body" sz="quarter" idx="10" hasCustomPrompt="1"/>
          </p:nvPr>
        </p:nvSpPr>
        <p:spPr>
          <a:xfrm>
            <a:off x="1229165" y="3502820"/>
            <a:ext cx="3202782" cy="1457325"/>
          </a:xfrm>
        </p:spPr>
        <p:txBody>
          <a:bodyPr anchor="ctr">
            <a:normAutofit/>
          </a:bodyPr>
          <a:lstStyle>
            <a:lvl1pPr marL="0" indent="0">
              <a:buFontTx/>
              <a:buNone/>
              <a:defRPr sz="6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GB"/>
              <a:t>Title</a:t>
            </a:r>
            <a:endParaRPr lang="en-LT"/>
          </a:p>
        </p:txBody>
      </p:sp>
      <p:sp>
        <p:nvSpPr>
          <p:cNvPr id="29" name="Text Placeholder 28">
            <a:extLst>
              <a:ext uri="{FF2B5EF4-FFF2-40B4-BE49-F238E27FC236}">
                <a16:creationId xmlns:a16="http://schemas.microsoft.com/office/drawing/2014/main" id="{A4E01441-FD31-FD0A-2059-177CE8FA2563}"/>
              </a:ext>
            </a:extLst>
          </p:cNvPr>
          <p:cNvSpPr>
            <a:spLocks noGrp="1"/>
          </p:cNvSpPr>
          <p:nvPr>
            <p:ph type="body" sz="quarter" idx="12" hasCustomPrompt="1"/>
          </p:nvPr>
        </p:nvSpPr>
        <p:spPr>
          <a:xfrm>
            <a:off x="6788021" y="846945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0" name="Text Placeholder 28">
            <a:extLst>
              <a:ext uri="{FF2B5EF4-FFF2-40B4-BE49-F238E27FC236}">
                <a16:creationId xmlns:a16="http://schemas.microsoft.com/office/drawing/2014/main" id="{5839504E-D9A6-773F-CEE4-8A153696A77F}"/>
              </a:ext>
            </a:extLst>
          </p:cNvPr>
          <p:cNvSpPr>
            <a:spLocks noGrp="1"/>
          </p:cNvSpPr>
          <p:nvPr>
            <p:ph type="body" sz="quarter" idx="13" hasCustomPrompt="1"/>
          </p:nvPr>
        </p:nvSpPr>
        <p:spPr>
          <a:xfrm>
            <a:off x="10773218" y="9143796"/>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1" name="Text Placeholder 28">
            <a:extLst>
              <a:ext uri="{FF2B5EF4-FFF2-40B4-BE49-F238E27FC236}">
                <a16:creationId xmlns:a16="http://schemas.microsoft.com/office/drawing/2014/main" id="{C93C3C0E-948F-4BA7-AF78-9E9FCF3AF516}"/>
              </a:ext>
            </a:extLst>
          </p:cNvPr>
          <p:cNvSpPr>
            <a:spLocks noGrp="1"/>
          </p:cNvSpPr>
          <p:nvPr>
            <p:ph type="body" sz="quarter" idx="14" hasCustomPrompt="1"/>
          </p:nvPr>
        </p:nvSpPr>
        <p:spPr>
          <a:xfrm>
            <a:off x="14660014" y="8469452"/>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33" name="Text Placeholder 32">
            <a:extLst>
              <a:ext uri="{FF2B5EF4-FFF2-40B4-BE49-F238E27FC236}">
                <a16:creationId xmlns:a16="http://schemas.microsoft.com/office/drawing/2014/main" id="{6BD6745C-500B-0E25-9A7A-F84E4A2DA0FC}"/>
              </a:ext>
            </a:extLst>
          </p:cNvPr>
          <p:cNvSpPr>
            <a:spLocks noGrp="1"/>
          </p:cNvSpPr>
          <p:nvPr>
            <p:ph type="body" sz="quarter" idx="15" hasCustomPrompt="1"/>
          </p:nvPr>
        </p:nvSpPr>
        <p:spPr>
          <a:xfrm>
            <a:off x="1228725" y="4960145"/>
            <a:ext cx="4371975" cy="2081213"/>
          </a:xfrm>
        </p:spPr>
        <p:txBody>
          <a:bodyPr/>
          <a:lstStyle>
            <a:lvl1pPr marL="0" indent="0">
              <a:lnSpc>
                <a:spcPct val="100000"/>
              </a:lnSpc>
              <a:spcBef>
                <a:spcPts val="0"/>
              </a:spcBef>
              <a:buNone/>
              <a:defRPr/>
            </a:lvl1pPr>
          </a:lstStyle>
          <a:p>
            <a:r>
              <a:rPr lang="en-GB" sz="2100"/>
              <a:t>Here’s what we’ll cover today to demonstrate how we can bring value to your business</a:t>
            </a:r>
            <a:endParaRPr lang="en-LT" sz="2100"/>
          </a:p>
        </p:txBody>
      </p:sp>
      <p:sp>
        <p:nvSpPr>
          <p:cNvPr id="76" name="Text Placeholder 28">
            <a:extLst>
              <a:ext uri="{FF2B5EF4-FFF2-40B4-BE49-F238E27FC236}">
                <a16:creationId xmlns:a16="http://schemas.microsoft.com/office/drawing/2014/main" id="{8C95F753-1C64-E152-DAFA-667F5B54E870}"/>
              </a:ext>
            </a:extLst>
          </p:cNvPr>
          <p:cNvSpPr>
            <a:spLocks noGrp="1"/>
          </p:cNvSpPr>
          <p:nvPr>
            <p:ph type="body" sz="quarter" idx="16" hasCustomPrompt="1"/>
          </p:nvPr>
        </p:nvSpPr>
        <p:spPr>
          <a:xfrm>
            <a:off x="6788021" y="386258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77" name="Text Placeholder 28">
            <a:extLst>
              <a:ext uri="{FF2B5EF4-FFF2-40B4-BE49-F238E27FC236}">
                <a16:creationId xmlns:a16="http://schemas.microsoft.com/office/drawing/2014/main" id="{D18675DF-FDD2-E8B2-82D0-1C22349F0F36}"/>
              </a:ext>
            </a:extLst>
          </p:cNvPr>
          <p:cNvSpPr>
            <a:spLocks noGrp="1"/>
          </p:cNvSpPr>
          <p:nvPr>
            <p:ph type="body" sz="quarter" idx="17" hasCustomPrompt="1"/>
          </p:nvPr>
        </p:nvSpPr>
        <p:spPr>
          <a:xfrm>
            <a:off x="10773218" y="4574091"/>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sp>
        <p:nvSpPr>
          <p:cNvPr id="79" name="Text Placeholder 28">
            <a:extLst>
              <a:ext uri="{FF2B5EF4-FFF2-40B4-BE49-F238E27FC236}">
                <a16:creationId xmlns:a16="http://schemas.microsoft.com/office/drawing/2014/main" id="{95066570-1F6C-EF27-A640-B8D3E2265C5E}"/>
              </a:ext>
            </a:extLst>
          </p:cNvPr>
          <p:cNvSpPr>
            <a:spLocks noGrp="1"/>
          </p:cNvSpPr>
          <p:nvPr>
            <p:ph type="body" sz="quarter" idx="18" hasCustomPrompt="1"/>
          </p:nvPr>
        </p:nvSpPr>
        <p:spPr>
          <a:xfrm>
            <a:off x="14579402" y="3862584"/>
            <a:ext cx="2355980" cy="552450"/>
          </a:xfrm>
        </p:spPr>
        <p:txBody>
          <a:bodyPr anchor="t">
            <a:normAutofit/>
          </a:bodyPr>
          <a:lstStyle>
            <a:lvl1pPr marL="0" indent="0">
              <a:lnSpc>
                <a:spcPct val="100000"/>
              </a:lnSpc>
              <a:buFontTx/>
              <a:buNone/>
              <a:defRPr sz="27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Section Title</a:t>
            </a:r>
            <a:endParaRPr lang="en-LT"/>
          </a:p>
        </p:txBody>
      </p:sp>
      <p:pic>
        <p:nvPicPr>
          <p:cNvPr id="80" name="Picture 16">
            <a:extLst>
              <a:ext uri="{FF2B5EF4-FFF2-40B4-BE49-F238E27FC236}">
                <a16:creationId xmlns:a16="http://schemas.microsoft.com/office/drawing/2014/main" id="{24E983AA-6736-56AD-9053-B56DC51CFC1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9310436"/>
            <a:ext cx="1434597" cy="457704"/>
          </a:xfrm>
          <a:prstGeom prst="rect">
            <a:avLst/>
          </a:prstGeom>
        </p:spPr>
      </p:pic>
    </p:spTree>
    <p:extLst>
      <p:ext uri="{BB962C8B-B14F-4D97-AF65-F5344CB8AC3E}">
        <p14:creationId xmlns:p14="http://schemas.microsoft.com/office/powerpoint/2010/main" val="2168998346"/>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ivider-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877677288"/>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Divider-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161548513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2" y="2992597"/>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35" indent="0">
              <a:buNone/>
              <a:defRPr/>
            </a:lvl2pPr>
            <a:lvl3pPr marL="1371669" indent="0">
              <a:buNone/>
              <a:defRPr/>
            </a:lvl3pPr>
            <a:lvl4pPr marL="2057504" indent="0">
              <a:buNone/>
              <a:defRPr/>
            </a:lvl4pPr>
            <a:lvl5pPr marL="2743337" indent="0">
              <a:buNone/>
              <a:defRPr/>
            </a:lvl5pPr>
          </a:lstStyle>
          <a:p>
            <a:pPr lvl="0"/>
            <a:r>
              <a:rPr lang="en-GB"/>
              <a:t>Click to edit Master text styles</a:t>
            </a:r>
            <a:endParaRPr lang="en-LT"/>
          </a:p>
        </p:txBody>
      </p:sp>
      <p:sp>
        <p:nvSpPr>
          <p:cNvPr id="7" name="TextBox 6">
            <a:extLst>
              <a:ext uri="{FF2B5EF4-FFF2-40B4-BE49-F238E27FC236}">
                <a16:creationId xmlns:a16="http://schemas.microsoft.com/office/drawing/2014/main" id="{6D078FF0-B56D-70B3-2583-8D200108D1F9}"/>
              </a:ext>
            </a:extLst>
          </p:cNvPr>
          <p:cNvSpPr txBox="1"/>
          <p:nvPr userDrawn="1"/>
        </p:nvSpPr>
        <p:spPr>
          <a:xfrm>
            <a:off x="1867631"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6200000">
            <a:off x="1257300" y="939975"/>
            <a:ext cx="514317" cy="514317"/>
          </a:xfrm>
          <a:prstGeom prst="rect">
            <a:avLst/>
          </a:prstGeom>
        </p:spPr>
      </p:pic>
    </p:spTree>
    <p:extLst>
      <p:ext uri="{BB962C8B-B14F-4D97-AF65-F5344CB8AC3E}">
        <p14:creationId xmlns:p14="http://schemas.microsoft.com/office/powerpoint/2010/main" val="1507924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ivider-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834396815"/>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Divider-Slid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159052026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ivider-Slide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74600304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ivider-Slide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6">
            <a:extLst>
              <a:ext uri="{FF2B5EF4-FFF2-40B4-BE49-F238E27FC236}">
                <a16:creationId xmlns:a16="http://schemas.microsoft.com/office/drawing/2014/main" id="{908C5E9F-409B-7D41-4387-64CD26AAC65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257300" y="8994968"/>
            <a:ext cx="1434597" cy="457704"/>
          </a:xfrm>
          <a:prstGeom prst="rect">
            <a:avLst/>
          </a:prstGeom>
        </p:spPr>
      </p:pic>
      <p:sp>
        <p:nvSpPr>
          <p:cNvPr id="2" name="Title 1">
            <a:extLst>
              <a:ext uri="{FF2B5EF4-FFF2-40B4-BE49-F238E27FC236}">
                <a16:creationId xmlns:a16="http://schemas.microsoft.com/office/drawing/2014/main" id="{D3E2BABE-02B4-4931-8E67-B71145FA932D}"/>
              </a:ext>
            </a:extLst>
          </p:cNvPr>
          <p:cNvSpPr>
            <a:spLocks noGrp="1"/>
          </p:cNvSpPr>
          <p:nvPr>
            <p:ph type="title" hasCustomPrompt="1"/>
          </p:nvPr>
        </p:nvSpPr>
        <p:spPr>
          <a:xfrm>
            <a:off x="1257301" y="2992595"/>
            <a:ext cx="8051834" cy="2562386"/>
          </a:xfrm>
        </p:spPr>
        <p:txBody>
          <a:bodyPr>
            <a:normAutofit/>
          </a:bodyPr>
          <a:lstStyle>
            <a:lvl1pPr algn="l">
              <a:defRPr sz="14400">
                <a:solidFill>
                  <a:schemeClr val="tx1">
                    <a:lumMod val="50000"/>
                  </a:schemeClr>
                </a:solidFill>
              </a:defRPr>
            </a:lvl1pPr>
          </a:lstStyle>
          <a:p>
            <a:r>
              <a:rPr lang="en-US"/>
              <a:t>#</a:t>
            </a:r>
          </a:p>
        </p:txBody>
      </p:sp>
      <p:sp>
        <p:nvSpPr>
          <p:cNvPr id="4" name="Text Placeholder 3">
            <a:extLst>
              <a:ext uri="{FF2B5EF4-FFF2-40B4-BE49-F238E27FC236}">
                <a16:creationId xmlns:a16="http://schemas.microsoft.com/office/drawing/2014/main" id="{ED80BABD-38A5-BFDE-409B-402E130FE527}"/>
              </a:ext>
            </a:extLst>
          </p:cNvPr>
          <p:cNvSpPr>
            <a:spLocks noGrp="1"/>
          </p:cNvSpPr>
          <p:nvPr>
            <p:ph type="body" sz="quarter" idx="10"/>
          </p:nvPr>
        </p:nvSpPr>
        <p:spPr>
          <a:xfrm>
            <a:off x="1257300" y="5766620"/>
            <a:ext cx="15290007" cy="1444650"/>
          </a:xfrm>
        </p:spPr>
        <p:txBody>
          <a:bodyPr anchor="ctr">
            <a:normAutofit/>
          </a:bodyPr>
          <a:lstStyle>
            <a:lvl1pPr marL="0" indent="0">
              <a:spcBef>
                <a:spcPts val="0"/>
              </a:spcBef>
              <a:buNone/>
              <a:defRPr sz="7200">
                <a:solidFill>
                  <a:schemeClr val="tx1">
                    <a:lumMod val="50000"/>
                  </a:schemeClr>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6D078FF0-B56D-70B3-2583-8D200108D1F9}"/>
              </a:ext>
            </a:extLst>
          </p:cNvPr>
          <p:cNvSpPr txBox="1"/>
          <p:nvPr/>
        </p:nvSpPr>
        <p:spPr>
          <a:xfrm>
            <a:off x="1867630" y="960972"/>
            <a:ext cx="1186543" cy="415498"/>
          </a:xfrm>
          <a:prstGeom prst="rect">
            <a:avLst/>
          </a:prstGeom>
          <a:noFill/>
        </p:spPr>
        <p:txBody>
          <a:bodyPr wrap="none" rtlCol="0">
            <a:spAutoFit/>
          </a:bodyPr>
          <a:lstStyle/>
          <a:p>
            <a:r>
              <a:rPr lang="en-LT" sz="2100">
                <a:solidFill>
                  <a:srgbClr val="000000"/>
                </a:solidFill>
              </a:rPr>
              <a:t>Go back</a:t>
            </a:r>
          </a:p>
        </p:txBody>
      </p:sp>
      <p:pic>
        <p:nvPicPr>
          <p:cNvPr id="8" name="Graphic 7" descr="Arrow Up with solid fill">
            <a:extLst>
              <a:ext uri="{FF2B5EF4-FFF2-40B4-BE49-F238E27FC236}">
                <a16:creationId xmlns:a16="http://schemas.microsoft.com/office/drawing/2014/main" id="{9F1F1630-847F-1A33-5C01-C26EFA5911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257300" y="939974"/>
            <a:ext cx="514317" cy="514317"/>
          </a:xfrm>
          <a:prstGeom prst="rect">
            <a:avLst/>
          </a:prstGeom>
        </p:spPr>
      </p:pic>
    </p:spTree>
    <p:extLst>
      <p:ext uri="{BB962C8B-B14F-4D97-AF65-F5344CB8AC3E}">
        <p14:creationId xmlns:p14="http://schemas.microsoft.com/office/powerpoint/2010/main" val="2151647019"/>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Only-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Tree>
    <p:extLst>
      <p:ext uri="{BB962C8B-B14F-4D97-AF65-F5344CB8AC3E}">
        <p14:creationId xmlns:p14="http://schemas.microsoft.com/office/powerpoint/2010/main" val="2745106182"/>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umber-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p:nvSpPr>
        <p:spPr>
          <a:xfrm>
            <a:off x="5492114"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4"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p:nvSpPr>
        <p:spPr>
          <a:xfrm>
            <a:off x="9487645"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5"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8" name="TextBox 17">
            <a:extLst>
              <a:ext uri="{FF2B5EF4-FFF2-40B4-BE49-F238E27FC236}">
                <a16:creationId xmlns:a16="http://schemas.microsoft.com/office/drawing/2014/main" id="{58E47B51-A82B-6D28-A69E-87D887AC6FB3}"/>
              </a:ext>
            </a:extLst>
          </p:cNvPr>
          <p:cNvSpPr txBox="1"/>
          <p:nvPr/>
        </p:nvSpPr>
        <p:spPr>
          <a:xfrm>
            <a:off x="13483174" y="2476785"/>
            <a:ext cx="784189" cy="738664"/>
          </a:xfrm>
          <a:prstGeom prst="rect">
            <a:avLst/>
          </a:prstGeom>
          <a:noFill/>
        </p:spPr>
        <p:txBody>
          <a:bodyPr wrap="none" rtlCol="0">
            <a:spAutoFit/>
          </a:bodyPr>
          <a:lstStyle/>
          <a:p>
            <a:r>
              <a:rPr lang="en-LT" sz="4200">
                <a:solidFill>
                  <a:srgbClr val="000000"/>
                </a:solidFill>
              </a:rPr>
              <a:t>04</a:t>
            </a:r>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4" y="3619515"/>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p:nvSpPr>
        <p:spPr>
          <a:xfrm>
            <a:off x="1471025" y="5978199"/>
            <a:ext cx="784189" cy="738664"/>
          </a:xfrm>
          <a:prstGeom prst="rect">
            <a:avLst/>
          </a:prstGeom>
          <a:noFill/>
        </p:spPr>
        <p:txBody>
          <a:bodyPr wrap="none" rtlCol="0">
            <a:spAutoFit/>
          </a:bodyPr>
          <a:lstStyle/>
          <a:p>
            <a:r>
              <a:rPr lang="en-LT" sz="4200">
                <a:solidFill>
                  <a:srgbClr val="000000"/>
                </a:solidFill>
              </a:rPr>
              <a:t>05</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p:nvSpPr>
        <p:spPr>
          <a:xfrm>
            <a:off x="5492114" y="5978199"/>
            <a:ext cx="784189" cy="738664"/>
          </a:xfrm>
          <a:prstGeom prst="rect">
            <a:avLst/>
          </a:prstGeom>
          <a:noFill/>
        </p:spPr>
        <p:txBody>
          <a:bodyPr wrap="none" rtlCol="0">
            <a:spAutoFit/>
          </a:bodyPr>
          <a:lstStyle/>
          <a:p>
            <a:r>
              <a:rPr lang="en-LT" sz="4200">
                <a:solidFill>
                  <a:srgbClr val="000000"/>
                </a:solidFill>
              </a:rPr>
              <a:t>06</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4"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p:nvSpPr>
        <p:spPr>
          <a:xfrm>
            <a:off x="9487645" y="5978199"/>
            <a:ext cx="784189" cy="738664"/>
          </a:xfrm>
          <a:prstGeom prst="rect">
            <a:avLst/>
          </a:prstGeom>
          <a:noFill/>
        </p:spPr>
        <p:txBody>
          <a:bodyPr wrap="none" rtlCol="0">
            <a:spAutoFit/>
          </a:bodyPr>
          <a:lstStyle/>
          <a:p>
            <a:r>
              <a:rPr lang="en-LT" sz="4200">
                <a:solidFill>
                  <a:srgbClr val="000000"/>
                </a:solidFill>
              </a:rPr>
              <a:t>07</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5"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6" name="TextBox 25">
            <a:extLst>
              <a:ext uri="{FF2B5EF4-FFF2-40B4-BE49-F238E27FC236}">
                <a16:creationId xmlns:a16="http://schemas.microsoft.com/office/drawing/2014/main" id="{F7EE518D-037E-FAA0-2253-C732F3A54069}"/>
              </a:ext>
            </a:extLst>
          </p:cNvPr>
          <p:cNvSpPr txBox="1"/>
          <p:nvPr/>
        </p:nvSpPr>
        <p:spPr>
          <a:xfrm>
            <a:off x="13483174" y="5978199"/>
            <a:ext cx="784189" cy="738664"/>
          </a:xfrm>
          <a:prstGeom prst="rect">
            <a:avLst/>
          </a:prstGeom>
          <a:noFill/>
        </p:spPr>
        <p:txBody>
          <a:bodyPr wrap="none" rtlCol="0">
            <a:spAutoFit/>
          </a:bodyPr>
          <a:lstStyle/>
          <a:p>
            <a:r>
              <a:rPr lang="en-LT" sz="4200">
                <a:solidFill>
                  <a:srgbClr val="000000"/>
                </a:solidFill>
              </a:rPr>
              <a:t>08</a:t>
            </a:r>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4" y="7120929"/>
            <a:ext cx="3308279"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145498373"/>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umber-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6510359"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6510359"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11848612"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11848612"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p:nvSpPr>
        <p:spPr>
          <a:xfrm>
            <a:off x="6838156"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6" name="TextBox 15">
            <a:extLst>
              <a:ext uri="{FF2B5EF4-FFF2-40B4-BE49-F238E27FC236}">
                <a16:creationId xmlns:a16="http://schemas.microsoft.com/office/drawing/2014/main" id="{46F47091-3120-5602-180E-08859D2D5DA5}"/>
              </a:ext>
            </a:extLst>
          </p:cNvPr>
          <p:cNvSpPr txBox="1"/>
          <p:nvPr/>
        </p:nvSpPr>
        <p:spPr>
          <a:xfrm>
            <a:off x="12179729" y="2476785"/>
            <a:ext cx="784189" cy="738664"/>
          </a:xfrm>
          <a:prstGeom prst="rect">
            <a:avLst/>
          </a:prstGeom>
          <a:noFill/>
        </p:spPr>
        <p:txBody>
          <a:bodyPr wrap="none" rtlCol="0">
            <a:spAutoFit/>
          </a:bodyPr>
          <a:lstStyle/>
          <a:p>
            <a:r>
              <a:rPr lang="en-LT" sz="4200">
                <a:solidFill>
                  <a:srgbClr val="000000"/>
                </a:solidFill>
              </a:rPr>
              <a:t>03</a:t>
            </a:r>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619515"/>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p:nvSpPr>
        <p:spPr>
          <a:xfrm>
            <a:off x="1471025"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p:nvSpPr>
        <p:spPr>
          <a:xfrm>
            <a:off x="6838156"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4" name="TextBox 23">
            <a:extLst>
              <a:ext uri="{FF2B5EF4-FFF2-40B4-BE49-F238E27FC236}">
                <a16:creationId xmlns:a16="http://schemas.microsoft.com/office/drawing/2014/main" id="{63EE06CA-C6E0-CDAB-7206-7966C2C91B2C}"/>
              </a:ext>
            </a:extLst>
          </p:cNvPr>
          <p:cNvSpPr txBox="1"/>
          <p:nvPr/>
        </p:nvSpPr>
        <p:spPr>
          <a:xfrm>
            <a:off x="12179729" y="5978199"/>
            <a:ext cx="784189" cy="738664"/>
          </a:xfrm>
          <a:prstGeom prst="rect">
            <a:avLst/>
          </a:prstGeom>
          <a:noFill/>
        </p:spPr>
        <p:txBody>
          <a:bodyPr wrap="none" rtlCol="0">
            <a:spAutoFit/>
          </a:bodyPr>
          <a:lstStyle/>
          <a:p>
            <a:r>
              <a:rPr lang="en-LT" sz="4200">
                <a:solidFill>
                  <a:srgbClr val="000000"/>
                </a:solidFill>
              </a:rPr>
              <a:t>06</a:t>
            </a:r>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7120929"/>
            <a:ext cx="4577646"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233628676"/>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number-4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9219107" y="2267000"/>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9219107" y="5700068"/>
            <a:ext cx="781159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781159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2" name="TextBox 11">
            <a:extLst>
              <a:ext uri="{FF2B5EF4-FFF2-40B4-BE49-F238E27FC236}">
                <a16:creationId xmlns:a16="http://schemas.microsoft.com/office/drawing/2014/main" id="{4AC78231-FD8E-04C5-F88E-EC5D65F6C8F4}"/>
              </a:ext>
            </a:extLst>
          </p:cNvPr>
          <p:cNvSpPr txBox="1"/>
          <p:nvPr/>
        </p:nvSpPr>
        <p:spPr>
          <a:xfrm>
            <a:off x="1471025" y="2476785"/>
            <a:ext cx="784189" cy="738664"/>
          </a:xfrm>
          <a:prstGeom prst="rect">
            <a:avLst/>
          </a:prstGeom>
          <a:noFill/>
        </p:spPr>
        <p:txBody>
          <a:bodyPr wrap="none" rtlCol="0">
            <a:spAutoFit/>
          </a:bodyPr>
          <a:lstStyle/>
          <a:p>
            <a:r>
              <a:rPr lang="en-LT" sz="4200">
                <a:solidFill>
                  <a:srgbClr val="000000"/>
                </a:solidFill>
              </a:rPr>
              <a:t>01</a:t>
            </a: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619515"/>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4" name="TextBox 13">
            <a:extLst>
              <a:ext uri="{FF2B5EF4-FFF2-40B4-BE49-F238E27FC236}">
                <a16:creationId xmlns:a16="http://schemas.microsoft.com/office/drawing/2014/main" id="{78CFBC19-30F0-B520-1836-9D4841D4BDCE}"/>
              </a:ext>
            </a:extLst>
          </p:cNvPr>
          <p:cNvSpPr txBox="1"/>
          <p:nvPr/>
        </p:nvSpPr>
        <p:spPr>
          <a:xfrm>
            <a:off x="9615433" y="2476785"/>
            <a:ext cx="784189" cy="738664"/>
          </a:xfrm>
          <a:prstGeom prst="rect">
            <a:avLst/>
          </a:prstGeom>
          <a:noFill/>
        </p:spPr>
        <p:txBody>
          <a:bodyPr wrap="none" rtlCol="0">
            <a:spAutoFit/>
          </a:bodyPr>
          <a:lstStyle/>
          <a:p>
            <a:r>
              <a:rPr lang="en-LT" sz="4200">
                <a:solidFill>
                  <a:srgbClr val="000000"/>
                </a:solidFill>
              </a:rPr>
              <a:t>02</a:t>
            </a:r>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9615432" y="3619515"/>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0" name="TextBox 19">
            <a:extLst>
              <a:ext uri="{FF2B5EF4-FFF2-40B4-BE49-F238E27FC236}">
                <a16:creationId xmlns:a16="http://schemas.microsoft.com/office/drawing/2014/main" id="{5231544C-0954-1E7A-F924-D83B3BD21268}"/>
              </a:ext>
            </a:extLst>
          </p:cNvPr>
          <p:cNvSpPr txBox="1"/>
          <p:nvPr/>
        </p:nvSpPr>
        <p:spPr>
          <a:xfrm>
            <a:off x="1471025" y="5978199"/>
            <a:ext cx="784189" cy="738664"/>
          </a:xfrm>
          <a:prstGeom prst="rect">
            <a:avLst/>
          </a:prstGeom>
          <a:noFill/>
        </p:spPr>
        <p:txBody>
          <a:bodyPr wrap="none" rtlCol="0">
            <a:spAutoFit/>
          </a:bodyPr>
          <a:lstStyle/>
          <a:p>
            <a:r>
              <a:rPr lang="en-LT" sz="4200">
                <a:solidFill>
                  <a:srgbClr val="000000"/>
                </a:solidFill>
              </a:rPr>
              <a:t>04</a:t>
            </a:r>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7120929"/>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2" name="TextBox 21">
            <a:extLst>
              <a:ext uri="{FF2B5EF4-FFF2-40B4-BE49-F238E27FC236}">
                <a16:creationId xmlns:a16="http://schemas.microsoft.com/office/drawing/2014/main" id="{8720226B-1F56-9750-7B21-9B692006954C}"/>
              </a:ext>
            </a:extLst>
          </p:cNvPr>
          <p:cNvSpPr txBox="1"/>
          <p:nvPr/>
        </p:nvSpPr>
        <p:spPr>
          <a:xfrm>
            <a:off x="9615433" y="5978199"/>
            <a:ext cx="784189" cy="738664"/>
          </a:xfrm>
          <a:prstGeom prst="rect">
            <a:avLst/>
          </a:prstGeom>
          <a:noFill/>
        </p:spPr>
        <p:txBody>
          <a:bodyPr wrap="none" rtlCol="0">
            <a:spAutoFit/>
          </a:bodyPr>
          <a:lstStyle/>
          <a:p>
            <a:r>
              <a:rPr lang="en-LT" sz="4200">
                <a:solidFill>
                  <a:srgbClr val="000000"/>
                </a:solidFill>
              </a:rPr>
              <a:t>05</a:t>
            </a:r>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9615432" y="7120929"/>
            <a:ext cx="7048230" cy="1539210"/>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Tree>
    <p:extLst>
      <p:ext uri="{BB962C8B-B14F-4D97-AF65-F5344CB8AC3E}">
        <p14:creationId xmlns:p14="http://schemas.microsoft.com/office/powerpoint/2010/main" val="2211461581"/>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_8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8" y="2244405"/>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5184717" y="2267000"/>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518471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9197327"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8" y="5700068"/>
            <a:ext cx="3895224"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9197327" y="5700068"/>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0" name="Rectangle: Rounded Corners 38">
            <a:extLst>
              <a:ext uri="{FF2B5EF4-FFF2-40B4-BE49-F238E27FC236}">
                <a16:creationId xmlns:a16="http://schemas.microsoft.com/office/drawing/2014/main" id="{C0C41CC9-1927-7BC4-5B1E-4AA8AE7F5847}"/>
              </a:ext>
            </a:extLst>
          </p:cNvPr>
          <p:cNvSpPr/>
          <p:nvPr/>
        </p:nvSpPr>
        <p:spPr>
          <a:xfrm>
            <a:off x="13209935" y="5700068"/>
            <a:ext cx="3895224"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1" name="Rectangle: Rounded Corners 31">
            <a:extLst>
              <a:ext uri="{FF2B5EF4-FFF2-40B4-BE49-F238E27FC236}">
                <a16:creationId xmlns:a16="http://schemas.microsoft.com/office/drawing/2014/main" id="{85D1C6AC-4B27-915E-93D4-EE7AB6783E78}"/>
              </a:ext>
            </a:extLst>
          </p:cNvPr>
          <p:cNvSpPr/>
          <p:nvPr/>
        </p:nvSpPr>
        <p:spPr>
          <a:xfrm>
            <a:off x="13209935" y="2267000"/>
            <a:ext cx="3895224"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5492114"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9487645"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9" name="Text Placeholder 28">
            <a:extLst>
              <a:ext uri="{FF2B5EF4-FFF2-40B4-BE49-F238E27FC236}">
                <a16:creationId xmlns:a16="http://schemas.microsoft.com/office/drawing/2014/main" id="{AD6D88B6-1F71-AAED-03B4-E85451E74DF9}"/>
              </a:ext>
            </a:extLst>
          </p:cNvPr>
          <p:cNvSpPr>
            <a:spLocks noGrp="1"/>
          </p:cNvSpPr>
          <p:nvPr>
            <p:ph type="body" sz="quarter" idx="15" hasCustomPrompt="1"/>
          </p:nvPr>
        </p:nvSpPr>
        <p:spPr>
          <a:xfrm>
            <a:off x="13483174" y="3424740"/>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5492114"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9487645"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7" name="Text Placeholder 28">
            <a:extLst>
              <a:ext uri="{FF2B5EF4-FFF2-40B4-BE49-F238E27FC236}">
                <a16:creationId xmlns:a16="http://schemas.microsoft.com/office/drawing/2014/main" id="{1CF083DF-B991-DF8C-E303-3A59D7AF1453}"/>
              </a:ext>
            </a:extLst>
          </p:cNvPr>
          <p:cNvSpPr>
            <a:spLocks noGrp="1"/>
          </p:cNvSpPr>
          <p:nvPr>
            <p:ph type="body" sz="quarter" idx="19" hasCustomPrompt="1"/>
          </p:nvPr>
        </p:nvSpPr>
        <p:spPr>
          <a:xfrm>
            <a:off x="13483174" y="6926154"/>
            <a:ext cx="3308279"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8" name="Text Placeholder 28">
            <a:extLst>
              <a:ext uri="{FF2B5EF4-FFF2-40B4-BE49-F238E27FC236}">
                <a16:creationId xmlns:a16="http://schemas.microsoft.com/office/drawing/2014/main" id="{678BD773-3B84-72DC-9F0B-0626D144A93E}"/>
              </a:ext>
            </a:extLst>
          </p:cNvPr>
          <p:cNvSpPr>
            <a:spLocks noGrp="1"/>
          </p:cNvSpPr>
          <p:nvPr>
            <p:ph type="body" sz="quarter" idx="20" hasCustomPrompt="1"/>
          </p:nvPr>
        </p:nvSpPr>
        <p:spPr>
          <a:xfrm>
            <a:off x="1471025"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9" name="Text Placeholder 28">
            <a:extLst>
              <a:ext uri="{FF2B5EF4-FFF2-40B4-BE49-F238E27FC236}">
                <a16:creationId xmlns:a16="http://schemas.microsoft.com/office/drawing/2014/main" id="{025B1145-EF30-4E1C-8CCB-AA906D0B0E0E}"/>
              </a:ext>
            </a:extLst>
          </p:cNvPr>
          <p:cNvSpPr>
            <a:spLocks noGrp="1"/>
          </p:cNvSpPr>
          <p:nvPr>
            <p:ph type="body" sz="quarter" idx="21" hasCustomPrompt="1"/>
          </p:nvPr>
        </p:nvSpPr>
        <p:spPr>
          <a:xfrm>
            <a:off x="5475076"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0" name="Text Placeholder 28">
            <a:extLst>
              <a:ext uri="{FF2B5EF4-FFF2-40B4-BE49-F238E27FC236}">
                <a16:creationId xmlns:a16="http://schemas.microsoft.com/office/drawing/2014/main" id="{B656D00D-AFEC-8456-79D9-606C4D1CA2BE}"/>
              </a:ext>
            </a:extLst>
          </p:cNvPr>
          <p:cNvSpPr>
            <a:spLocks noGrp="1"/>
          </p:cNvSpPr>
          <p:nvPr>
            <p:ph type="body" sz="quarter" idx="22" hasCustomPrompt="1"/>
          </p:nvPr>
        </p:nvSpPr>
        <p:spPr>
          <a:xfrm>
            <a:off x="9470606"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1" name="Text Placeholder 28">
            <a:extLst>
              <a:ext uri="{FF2B5EF4-FFF2-40B4-BE49-F238E27FC236}">
                <a16:creationId xmlns:a16="http://schemas.microsoft.com/office/drawing/2014/main" id="{808E9F65-5DA9-0D80-D95B-2F59EEF67B71}"/>
              </a:ext>
            </a:extLst>
          </p:cNvPr>
          <p:cNvSpPr>
            <a:spLocks noGrp="1"/>
          </p:cNvSpPr>
          <p:nvPr>
            <p:ph type="body" sz="quarter" idx="23" hasCustomPrompt="1"/>
          </p:nvPr>
        </p:nvSpPr>
        <p:spPr>
          <a:xfrm>
            <a:off x="13474655" y="269772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2" name="Text Placeholder 28">
            <a:extLst>
              <a:ext uri="{FF2B5EF4-FFF2-40B4-BE49-F238E27FC236}">
                <a16:creationId xmlns:a16="http://schemas.microsoft.com/office/drawing/2014/main" id="{E312BC71-92DB-A6E9-55F0-F57825CC8982}"/>
              </a:ext>
            </a:extLst>
          </p:cNvPr>
          <p:cNvSpPr>
            <a:spLocks noGrp="1"/>
          </p:cNvSpPr>
          <p:nvPr>
            <p:ph type="body" sz="quarter" idx="24" hasCustomPrompt="1"/>
          </p:nvPr>
        </p:nvSpPr>
        <p:spPr>
          <a:xfrm>
            <a:off x="1471025"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3" name="Text Placeholder 28">
            <a:extLst>
              <a:ext uri="{FF2B5EF4-FFF2-40B4-BE49-F238E27FC236}">
                <a16:creationId xmlns:a16="http://schemas.microsoft.com/office/drawing/2014/main" id="{D8E92C10-D9D7-831D-9CE1-1298CF40BD79}"/>
              </a:ext>
            </a:extLst>
          </p:cNvPr>
          <p:cNvSpPr>
            <a:spLocks noGrp="1"/>
          </p:cNvSpPr>
          <p:nvPr>
            <p:ph type="body" sz="quarter" idx="25" hasCustomPrompt="1"/>
          </p:nvPr>
        </p:nvSpPr>
        <p:spPr>
          <a:xfrm>
            <a:off x="5475076"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4" name="Text Placeholder 28">
            <a:extLst>
              <a:ext uri="{FF2B5EF4-FFF2-40B4-BE49-F238E27FC236}">
                <a16:creationId xmlns:a16="http://schemas.microsoft.com/office/drawing/2014/main" id="{00505A22-C00F-69CC-8E49-9963CE6AC8DB}"/>
              </a:ext>
            </a:extLst>
          </p:cNvPr>
          <p:cNvSpPr>
            <a:spLocks noGrp="1"/>
          </p:cNvSpPr>
          <p:nvPr>
            <p:ph type="body" sz="quarter" idx="26" hasCustomPrompt="1"/>
          </p:nvPr>
        </p:nvSpPr>
        <p:spPr>
          <a:xfrm>
            <a:off x="9470606"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35" name="Text Placeholder 28">
            <a:extLst>
              <a:ext uri="{FF2B5EF4-FFF2-40B4-BE49-F238E27FC236}">
                <a16:creationId xmlns:a16="http://schemas.microsoft.com/office/drawing/2014/main" id="{FED66EDC-5CC0-C6D2-6909-E22549389385}"/>
              </a:ext>
            </a:extLst>
          </p:cNvPr>
          <p:cNvSpPr>
            <a:spLocks noGrp="1"/>
          </p:cNvSpPr>
          <p:nvPr>
            <p:ph type="body" sz="quarter" idx="27" hasCustomPrompt="1"/>
          </p:nvPr>
        </p:nvSpPr>
        <p:spPr>
          <a:xfrm>
            <a:off x="13474655" y="6139508"/>
            <a:ext cx="3308279"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832878167"/>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_6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8AC0-34C5-4CA2-1D92-FD397901FC09}"/>
              </a:ext>
            </a:extLst>
          </p:cNvPr>
          <p:cNvSpPr>
            <a:spLocks noGrp="1"/>
          </p:cNvSpPr>
          <p:nvPr>
            <p:ph type="title"/>
          </p:nvPr>
        </p:nvSpPr>
        <p:spPr/>
        <p:txBody>
          <a:bodyPr/>
          <a:lstStyle/>
          <a:p>
            <a:r>
              <a:rPr lang="en-GB"/>
              <a:t>Click to edit Master title style</a:t>
            </a:r>
          </a:p>
        </p:txBody>
      </p:sp>
      <p:sp>
        <p:nvSpPr>
          <p:cNvPr id="3" name="Slide Number Placeholder 2">
            <a:extLst>
              <a:ext uri="{FF2B5EF4-FFF2-40B4-BE49-F238E27FC236}">
                <a16:creationId xmlns:a16="http://schemas.microsoft.com/office/drawing/2014/main" id="{86032B03-6E7A-4A2D-80F1-21B5FA060A92}"/>
              </a:ext>
            </a:extLst>
          </p:cNvPr>
          <p:cNvSpPr>
            <a:spLocks noGrp="1"/>
          </p:cNvSpPr>
          <p:nvPr>
            <p:ph type="sldNum" sz="quarter" idx="10"/>
          </p:nvPr>
        </p:nvSpPr>
        <p:spPr/>
        <p:txBody>
          <a:bodyPr/>
          <a:lstStyle/>
          <a:p>
            <a:fld id="{B7BD53AE-7240-4391-874D-1B91F412B7AB}" type="slidenum">
              <a:rPr lang="en-US" smtClean="0"/>
              <a:t>‹#›</a:t>
            </a:fld>
            <a:endParaRPr lang="en-US"/>
          </a:p>
        </p:txBody>
      </p:sp>
      <p:sp>
        <p:nvSpPr>
          <p:cNvPr id="4" name="Rectangle: Rounded Corners 41">
            <a:extLst>
              <a:ext uri="{FF2B5EF4-FFF2-40B4-BE49-F238E27FC236}">
                <a16:creationId xmlns:a16="http://schemas.microsoft.com/office/drawing/2014/main" id="{4EF02BA2-F04F-40B2-3202-C8F5A2C0916E}"/>
              </a:ext>
            </a:extLst>
          </p:cNvPr>
          <p:cNvSpPr/>
          <p:nvPr/>
        </p:nvSpPr>
        <p:spPr>
          <a:xfrm>
            <a:off x="1172107" y="2244405"/>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 name="Rectangle: Rounded Corners 29">
            <a:extLst>
              <a:ext uri="{FF2B5EF4-FFF2-40B4-BE49-F238E27FC236}">
                <a16:creationId xmlns:a16="http://schemas.microsoft.com/office/drawing/2014/main" id="{A02B553E-D571-ECEE-27C9-323272332CFA}"/>
              </a:ext>
            </a:extLst>
          </p:cNvPr>
          <p:cNvSpPr/>
          <p:nvPr/>
        </p:nvSpPr>
        <p:spPr>
          <a:xfrm>
            <a:off x="6510359" y="2267000"/>
            <a:ext cx="5182088" cy="3272220"/>
          </a:xfrm>
          <a:prstGeom prst="roundRect">
            <a:avLst>
              <a:gd name="adj" fmla="val 2221"/>
            </a:avLst>
          </a:prstGeom>
          <a:solidFill>
            <a:srgbClr val="B2B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6" name="Rectangle: Rounded Corners 36">
            <a:extLst>
              <a:ext uri="{FF2B5EF4-FFF2-40B4-BE49-F238E27FC236}">
                <a16:creationId xmlns:a16="http://schemas.microsoft.com/office/drawing/2014/main" id="{05E121E3-1818-1765-7F10-1B5C0B6234B5}"/>
              </a:ext>
            </a:extLst>
          </p:cNvPr>
          <p:cNvSpPr/>
          <p:nvPr/>
        </p:nvSpPr>
        <p:spPr>
          <a:xfrm>
            <a:off x="6510359"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7" name="Rectangle: Rounded Corners 30">
            <a:extLst>
              <a:ext uri="{FF2B5EF4-FFF2-40B4-BE49-F238E27FC236}">
                <a16:creationId xmlns:a16="http://schemas.microsoft.com/office/drawing/2014/main" id="{C01C7796-C653-17D2-9BFE-4ABD8A7FC3D7}"/>
              </a:ext>
            </a:extLst>
          </p:cNvPr>
          <p:cNvSpPr/>
          <p:nvPr/>
        </p:nvSpPr>
        <p:spPr>
          <a:xfrm>
            <a:off x="11848612" y="2267000"/>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8" name="Rectangle: Rounded Corners 39">
            <a:extLst>
              <a:ext uri="{FF2B5EF4-FFF2-40B4-BE49-F238E27FC236}">
                <a16:creationId xmlns:a16="http://schemas.microsoft.com/office/drawing/2014/main" id="{451C2359-C98A-1BF8-4017-076A9E0F78A4}"/>
              </a:ext>
            </a:extLst>
          </p:cNvPr>
          <p:cNvSpPr/>
          <p:nvPr/>
        </p:nvSpPr>
        <p:spPr>
          <a:xfrm>
            <a:off x="1172107" y="5700068"/>
            <a:ext cx="5182088" cy="3272220"/>
          </a:xfrm>
          <a:prstGeom prst="roundRect">
            <a:avLst>
              <a:gd name="adj" fmla="val 2221"/>
            </a:avLst>
          </a:prstGeom>
          <a:solidFill>
            <a:srgbClr val="2EF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9" name="Rectangle: Rounded Corners 37">
            <a:extLst>
              <a:ext uri="{FF2B5EF4-FFF2-40B4-BE49-F238E27FC236}">
                <a16:creationId xmlns:a16="http://schemas.microsoft.com/office/drawing/2014/main" id="{23AD7C1C-5B64-BA38-9678-7CFEA9B8F98C}"/>
              </a:ext>
            </a:extLst>
          </p:cNvPr>
          <p:cNvSpPr/>
          <p:nvPr/>
        </p:nvSpPr>
        <p:spPr>
          <a:xfrm>
            <a:off x="11848612" y="5700068"/>
            <a:ext cx="5182088" cy="3272220"/>
          </a:xfrm>
          <a:prstGeom prst="roundRect">
            <a:avLst>
              <a:gd name="adj" fmla="val 22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20"/>
              </a:lnSpc>
            </a:pPr>
            <a:endParaRPr lang="en-US" sz="4050">
              <a:solidFill>
                <a:srgbClr val="000000"/>
              </a:solidFill>
            </a:endParaRPr>
          </a:p>
        </p:txBody>
      </p:sp>
      <p:sp>
        <p:nvSpPr>
          <p:cNvPr id="13" name="Text Placeholder 28">
            <a:extLst>
              <a:ext uri="{FF2B5EF4-FFF2-40B4-BE49-F238E27FC236}">
                <a16:creationId xmlns:a16="http://schemas.microsoft.com/office/drawing/2014/main" id="{618ED7FE-5E75-306A-9A94-1A48D1CDC2C2}"/>
              </a:ext>
            </a:extLst>
          </p:cNvPr>
          <p:cNvSpPr>
            <a:spLocks noGrp="1"/>
          </p:cNvSpPr>
          <p:nvPr>
            <p:ph type="body" sz="quarter" idx="12" hasCustomPrompt="1"/>
          </p:nvPr>
        </p:nvSpPr>
        <p:spPr>
          <a:xfrm>
            <a:off x="1471025"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5" name="Text Placeholder 28">
            <a:extLst>
              <a:ext uri="{FF2B5EF4-FFF2-40B4-BE49-F238E27FC236}">
                <a16:creationId xmlns:a16="http://schemas.microsoft.com/office/drawing/2014/main" id="{7F96D671-40E2-EDCD-211A-7D808D21B9F1}"/>
              </a:ext>
            </a:extLst>
          </p:cNvPr>
          <p:cNvSpPr>
            <a:spLocks noGrp="1"/>
          </p:cNvSpPr>
          <p:nvPr>
            <p:ph type="body" sz="quarter" idx="13" hasCustomPrompt="1"/>
          </p:nvPr>
        </p:nvSpPr>
        <p:spPr>
          <a:xfrm>
            <a:off x="6838155"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7" name="Text Placeholder 28">
            <a:extLst>
              <a:ext uri="{FF2B5EF4-FFF2-40B4-BE49-F238E27FC236}">
                <a16:creationId xmlns:a16="http://schemas.microsoft.com/office/drawing/2014/main" id="{6420A0DE-2AFA-D08E-BC3E-42B761E6A362}"/>
              </a:ext>
            </a:extLst>
          </p:cNvPr>
          <p:cNvSpPr>
            <a:spLocks noGrp="1"/>
          </p:cNvSpPr>
          <p:nvPr>
            <p:ph type="body" sz="quarter" idx="14" hasCustomPrompt="1"/>
          </p:nvPr>
        </p:nvSpPr>
        <p:spPr>
          <a:xfrm>
            <a:off x="12179729" y="3424740"/>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1" name="Text Placeholder 28">
            <a:extLst>
              <a:ext uri="{FF2B5EF4-FFF2-40B4-BE49-F238E27FC236}">
                <a16:creationId xmlns:a16="http://schemas.microsoft.com/office/drawing/2014/main" id="{57914EF3-9298-78DE-AA52-CD148E20BB14}"/>
              </a:ext>
            </a:extLst>
          </p:cNvPr>
          <p:cNvSpPr>
            <a:spLocks noGrp="1"/>
          </p:cNvSpPr>
          <p:nvPr>
            <p:ph type="body" sz="quarter" idx="16" hasCustomPrompt="1"/>
          </p:nvPr>
        </p:nvSpPr>
        <p:spPr>
          <a:xfrm>
            <a:off x="1471025"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3" name="Text Placeholder 28">
            <a:extLst>
              <a:ext uri="{FF2B5EF4-FFF2-40B4-BE49-F238E27FC236}">
                <a16:creationId xmlns:a16="http://schemas.microsoft.com/office/drawing/2014/main" id="{32290FAD-0A4E-E985-6720-32D31AD9C2C6}"/>
              </a:ext>
            </a:extLst>
          </p:cNvPr>
          <p:cNvSpPr>
            <a:spLocks noGrp="1"/>
          </p:cNvSpPr>
          <p:nvPr>
            <p:ph type="body" sz="quarter" idx="17" hasCustomPrompt="1"/>
          </p:nvPr>
        </p:nvSpPr>
        <p:spPr>
          <a:xfrm>
            <a:off x="6838155"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25" name="Text Placeholder 28">
            <a:extLst>
              <a:ext uri="{FF2B5EF4-FFF2-40B4-BE49-F238E27FC236}">
                <a16:creationId xmlns:a16="http://schemas.microsoft.com/office/drawing/2014/main" id="{03953ED4-1541-FB6A-9179-6BA279391ED8}"/>
              </a:ext>
            </a:extLst>
          </p:cNvPr>
          <p:cNvSpPr>
            <a:spLocks noGrp="1"/>
          </p:cNvSpPr>
          <p:nvPr>
            <p:ph type="body" sz="quarter" idx="18" hasCustomPrompt="1"/>
          </p:nvPr>
        </p:nvSpPr>
        <p:spPr>
          <a:xfrm>
            <a:off x="12179729" y="6926154"/>
            <a:ext cx="4577646" cy="1733985"/>
          </a:xfrm>
        </p:spPr>
        <p:txBody>
          <a:bodyPr anchor="t">
            <a:normAutofit/>
          </a:bodyPr>
          <a:lstStyle>
            <a:lvl1pPr marL="0" indent="0">
              <a:lnSpc>
                <a:spcPct val="100000"/>
              </a:lnSpc>
              <a:buFontTx/>
              <a:buNone/>
              <a:defRPr sz="2100"/>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text here</a:t>
            </a:r>
            <a:endParaRPr lang="en-LT"/>
          </a:p>
        </p:txBody>
      </p:sp>
      <p:sp>
        <p:nvSpPr>
          <p:cNvPr id="10" name="Text Placeholder 28">
            <a:extLst>
              <a:ext uri="{FF2B5EF4-FFF2-40B4-BE49-F238E27FC236}">
                <a16:creationId xmlns:a16="http://schemas.microsoft.com/office/drawing/2014/main" id="{D843A831-1EC5-DD7E-0478-7999F67C2433}"/>
              </a:ext>
            </a:extLst>
          </p:cNvPr>
          <p:cNvSpPr>
            <a:spLocks noGrp="1"/>
          </p:cNvSpPr>
          <p:nvPr>
            <p:ph type="body" sz="quarter" idx="20" hasCustomPrompt="1"/>
          </p:nvPr>
        </p:nvSpPr>
        <p:spPr>
          <a:xfrm>
            <a:off x="1471025"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1" name="Text Placeholder 28">
            <a:extLst>
              <a:ext uri="{FF2B5EF4-FFF2-40B4-BE49-F238E27FC236}">
                <a16:creationId xmlns:a16="http://schemas.microsoft.com/office/drawing/2014/main" id="{0B9858AD-9A85-AEA1-181D-553649723B4F}"/>
              </a:ext>
            </a:extLst>
          </p:cNvPr>
          <p:cNvSpPr>
            <a:spLocks noGrp="1"/>
          </p:cNvSpPr>
          <p:nvPr>
            <p:ph type="body" sz="quarter" idx="24" hasCustomPrompt="1"/>
          </p:nvPr>
        </p:nvSpPr>
        <p:spPr>
          <a:xfrm>
            <a:off x="1471025"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8" name="Text Placeholder 28">
            <a:extLst>
              <a:ext uri="{FF2B5EF4-FFF2-40B4-BE49-F238E27FC236}">
                <a16:creationId xmlns:a16="http://schemas.microsoft.com/office/drawing/2014/main" id="{8D69F5D8-0F6F-FB53-5AD6-EFE79DE6FA65}"/>
              </a:ext>
            </a:extLst>
          </p:cNvPr>
          <p:cNvSpPr>
            <a:spLocks noGrp="1"/>
          </p:cNvSpPr>
          <p:nvPr>
            <p:ph type="body" sz="quarter" idx="25" hasCustomPrompt="1"/>
          </p:nvPr>
        </p:nvSpPr>
        <p:spPr>
          <a:xfrm>
            <a:off x="6812597"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19" name="Text Placeholder 28">
            <a:extLst>
              <a:ext uri="{FF2B5EF4-FFF2-40B4-BE49-F238E27FC236}">
                <a16:creationId xmlns:a16="http://schemas.microsoft.com/office/drawing/2014/main" id="{41D818FA-ABCF-3134-60E6-83D6433EE309}"/>
              </a:ext>
            </a:extLst>
          </p:cNvPr>
          <p:cNvSpPr>
            <a:spLocks noGrp="1"/>
          </p:cNvSpPr>
          <p:nvPr>
            <p:ph type="body" sz="quarter" idx="26" hasCustomPrompt="1"/>
          </p:nvPr>
        </p:nvSpPr>
        <p:spPr>
          <a:xfrm>
            <a:off x="6812597"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6" name="Text Placeholder 28">
            <a:extLst>
              <a:ext uri="{FF2B5EF4-FFF2-40B4-BE49-F238E27FC236}">
                <a16:creationId xmlns:a16="http://schemas.microsoft.com/office/drawing/2014/main" id="{F0588C88-79E6-DCE1-E5B0-6EEDF59CA343}"/>
              </a:ext>
            </a:extLst>
          </p:cNvPr>
          <p:cNvSpPr>
            <a:spLocks noGrp="1"/>
          </p:cNvSpPr>
          <p:nvPr>
            <p:ph type="body" sz="quarter" idx="27" hasCustomPrompt="1"/>
          </p:nvPr>
        </p:nvSpPr>
        <p:spPr>
          <a:xfrm>
            <a:off x="12171207" y="269772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
        <p:nvSpPr>
          <p:cNvPr id="27" name="Text Placeholder 28">
            <a:extLst>
              <a:ext uri="{FF2B5EF4-FFF2-40B4-BE49-F238E27FC236}">
                <a16:creationId xmlns:a16="http://schemas.microsoft.com/office/drawing/2014/main" id="{D94EDFD3-99A7-827D-5B7E-EBDD46E1D2AD}"/>
              </a:ext>
            </a:extLst>
          </p:cNvPr>
          <p:cNvSpPr>
            <a:spLocks noGrp="1"/>
          </p:cNvSpPr>
          <p:nvPr>
            <p:ph type="body" sz="quarter" idx="28" hasCustomPrompt="1"/>
          </p:nvPr>
        </p:nvSpPr>
        <p:spPr>
          <a:xfrm>
            <a:off x="12171207" y="6139508"/>
            <a:ext cx="4577646" cy="468467"/>
          </a:xfrm>
        </p:spPr>
        <p:txBody>
          <a:bodyPr anchor="t">
            <a:normAutofit/>
          </a:bodyPr>
          <a:lstStyle>
            <a:lvl1pPr marL="0" indent="0">
              <a:lnSpc>
                <a:spcPct val="100000"/>
              </a:lnSpc>
              <a:buFontTx/>
              <a:buNone/>
              <a:defRPr sz="2100" b="1"/>
            </a:lvl1pPr>
            <a:lvl2pPr marL="685800" indent="0">
              <a:lnSpc>
                <a:spcPct val="100000"/>
              </a:lnSpc>
              <a:buFontTx/>
              <a:buNone/>
              <a:defRPr/>
            </a:lvl2pPr>
            <a:lvl3pPr marL="1371600" indent="0">
              <a:lnSpc>
                <a:spcPct val="100000"/>
              </a:lnSpc>
              <a:buFontTx/>
              <a:buNone/>
              <a:defRPr/>
            </a:lvl3pPr>
            <a:lvl4pPr marL="2057400" indent="0">
              <a:lnSpc>
                <a:spcPct val="100000"/>
              </a:lnSpc>
              <a:buFontTx/>
              <a:buNone/>
              <a:defRPr/>
            </a:lvl4pPr>
            <a:lvl5pPr marL="2743200" indent="0">
              <a:lnSpc>
                <a:spcPct val="100000"/>
              </a:lnSpc>
              <a:buFontTx/>
              <a:buNone/>
              <a:defRPr/>
            </a:lvl5pPr>
          </a:lstStyle>
          <a:p>
            <a:pPr lvl="0"/>
            <a:r>
              <a:rPr lang="en-GB"/>
              <a:t>Add title here</a:t>
            </a:r>
            <a:endParaRPr lang="en-LT"/>
          </a:p>
        </p:txBody>
      </p:sp>
    </p:spTree>
    <p:extLst>
      <p:ext uri="{BB962C8B-B14F-4D97-AF65-F5344CB8AC3E}">
        <p14:creationId xmlns:p14="http://schemas.microsoft.com/office/powerpoint/2010/main" val="27519812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theme" Target="../theme/theme3.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742E0-9D08-487E-9399-BDEC927F6251}"/>
              </a:ext>
            </a:extLst>
          </p:cNvPr>
          <p:cNvSpPr>
            <a:spLocks noGrp="1"/>
          </p:cNvSpPr>
          <p:nvPr>
            <p:ph type="title"/>
          </p:nvPr>
        </p:nvSpPr>
        <p:spPr>
          <a:xfrm>
            <a:off x="1257300" y="547688"/>
            <a:ext cx="15773400" cy="1525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69095-1041-4889-987F-ACC4DFE79270}"/>
              </a:ext>
            </a:extLst>
          </p:cNvPr>
          <p:cNvSpPr>
            <a:spLocks noGrp="1"/>
          </p:cNvSpPr>
          <p:nvPr>
            <p:ph type="body" idx="1"/>
          </p:nvPr>
        </p:nvSpPr>
        <p:spPr>
          <a:xfrm>
            <a:off x="1257300" y="2279127"/>
            <a:ext cx="15773400" cy="69863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99A6FEA-E4AE-4E04-B245-C7A00C83E196}"/>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BD53AE-7240-4391-874D-1B91F412B7AB}" type="slidenum">
              <a:rPr lang="en-US" smtClean="0"/>
              <a:t>‹#›</a:t>
            </a:fld>
            <a:endParaRPr lang="en-US"/>
          </a:p>
        </p:txBody>
      </p:sp>
    </p:spTree>
    <p:extLst>
      <p:ext uri="{BB962C8B-B14F-4D97-AF65-F5344CB8AC3E}">
        <p14:creationId xmlns:p14="http://schemas.microsoft.com/office/powerpoint/2010/main" val="2948929008"/>
      </p:ext>
    </p:extLst>
  </p:cSld>
  <p:clrMap bg1="lt1" tx1="dk1" bg2="lt2" tx2="dk2" accent1="accent1" accent2="accent2" accent3="accent3" accent4="accent4" accent5="accent5" accent6="accent6" hlink="hlink" folHlink="folHlink"/>
  <p:sldLayoutIdLst>
    <p:sldLayoutId id="2147483699" r:id="rId1"/>
    <p:sldLayoutId id="2147483652"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76" r:id="rId13"/>
    <p:sldLayoutId id="2147483693" r:id="rId14"/>
    <p:sldLayoutId id="2147483694" r:id="rId15"/>
    <p:sldLayoutId id="2147483695" r:id="rId16"/>
    <p:sldLayoutId id="2147483696" r:id="rId17"/>
    <p:sldLayoutId id="2147483697" r:id="rId18"/>
    <p:sldLayoutId id="2147483700" r:id="rId19"/>
    <p:sldLayoutId id="2147483698" r:id="rId20"/>
    <p:sldLayoutId id="2147483659" r:id="rId21"/>
    <p:sldLayoutId id="2147483666" r:id="rId22"/>
    <p:sldLayoutId id="2147483690" r:id="rId23"/>
    <p:sldLayoutId id="2147483691" r:id="rId24"/>
    <p:sldLayoutId id="2147483692" r:id="rId25"/>
    <p:sldLayoutId id="2147483655" r:id="rId26"/>
    <p:sldLayoutId id="2147483654" r:id="rId27"/>
  </p:sldLayoutIdLst>
  <p:hf hdr="0" ftr="0" dt="0"/>
  <p:txStyles>
    <p:titleStyle>
      <a:lvl1pPr algn="l" defTabSz="1371669" rtl="0" eaLnBrk="1" latinLnBrk="0" hangingPunct="1">
        <a:lnSpc>
          <a:spcPct val="90000"/>
        </a:lnSpc>
        <a:spcBef>
          <a:spcPct val="0"/>
        </a:spcBef>
        <a:buNone/>
        <a:defRPr sz="4200" kern="1200">
          <a:solidFill>
            <a:schemeClr val="tx1">
              <a:lumMod val="50000"/>
            </a:schemeClr>
          </a:solidFill>
          <a:latin typeface="+mj-lt"/>
          <a:ea typeface="+mj-ea"/>
          <a:cs typeface="+mj-cs"/>
        </a:defRPr>
      </a:lvl1pPr>
    </p:titleStyle>
    <p:bodyStyle>
      <a:lvl1pPr marL="342917" indent="-342917" algn="l" defTabSz="1371669" rtl="0" eaLnBrk="1" latinLnBrk="0" hangingPunct="1">
        <a:lnSpc>
          <a:spcPts val="3600"/>
        </a:lnSpc>
        <a:spcBef>
          <a:spcPts val="150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1pPr>
      <a:lvl2pPr marL="1028751" indent="-342917" algn="l" defTabSz="1371669"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2pPr>
      <a:lvl3pPr marL="1714586" indent="-342917" algn="l" defTabSz="1371669"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3pPr>
      <a:lvl4pPr marL="2400420" indent="-342917" algn="l" defTabSz="1371669"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4pPr>
      <a:lvl5pPr marL="3086255" indent="-342917" algn="l" defTabSz="1371669"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742E0-9D08-487E-9399-BDEC927F6251}"/>
              </a:ext>
            </a:extLst>
          </p:cNvPr>
          <p:cNvSpPr>
            <a:spLocks noGrp="1"/>
          </p:cNvSpPr>
          <p:nvPr>
            <p:ph type="title"/>
          </p:nvPr>
        </p:nvSpPr>
        <p:spPr>
          <a:xfrm>
            <a:off x="1257300" y="547688"/>
            <a:ext cx="15773400" cy="152518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C69095-1041-4889-987F-ACC4DFE79270}"/>
              </a:ext>
            </a:extLst>
          </p:cNvPr>
          <p:cNvSpPr>
            <a:spLocks noGrp="1"/>
          </p:cNvSpPr>
          <p:nvPr>
            <p:ph type="body" idx="1"/>
          </p:nvPr>
        </p:nvSpPr>
        <p:spPr>
          <a:xfrm>
            <a:off x="1257300" y="2279127"/>
            <a:ext cx="15773400" cy="698631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99A6FEA-E4AE-4E04-B245-C7A00C83E19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BD53AE-7240-4391-874D-1B91F412B7AB}" type="slidenum">
              <a:rPr lang="en-US" smtClean="0"/>
              <a:t>‹#›</a:t>
            </a:fld>
            <a:endParaRPr lang="en-US"/>
          </a:p>
        </p:txBody>
      </p:sp>
    </p:spTree>
    <p:extLst>
      <p:ext uri="{BB962C8B-B14F-4D97-AF65-F5344CB8AC3E}">
        <p14:creationId xmlns:p14="http://schemas.microsoft.com/office/powerpoint/2010/main" val="29014530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Lst>
  <p:hf hdr="0" ftr="0" dt="0"/>
  <p:txStyles>
    <p:titleStyle>
      <a:lvl1pPr algn="l" defTabSz="1371600" rtl="0" eaLnBrk="1" latinLnBrk="0" hangingPunct="1">
        <a:lnSpc>
          <a:spcPct val="90000"/>
        </a:lnSpc>
        <a:spcBef>
          <a:spcPct val="0"/>
        </a:spcBef>
        <a:buNone/>
        <a:defRPr sz="4200" kern="1200">
          <a:solidFill>
            <a:schemeClr val="tx1">
              <a:lumMod val="50000"/>
            </a:schemeClr>
          </a:solidFill>
          <a:latin typeface="+mj-lt"/>
          <a:ea typeface="+mj-ea"/>
          <a:cs typeface="+mj-cs"/>
        </a:defRPr>
      </a:lvl1pPr>
    </p:titleStyle>
    <p:bodyStyle>
      <a:lvl1pPr marL="342900" indent="-342900" algn="l" defTabSz="1371600" rtl="0" eaLnBrk="1" latinLnBrk="0" hangingPunct="1">
        <a:lnSpc>
          <a:spcPts val="3600"/>
        </a:lnSpc>
        <a:spcBef>
          <a:spcPts val="150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1pPr>
      <a:lvl2pPr marL="10287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2pPr>
      <a:lvl3pPr marL="17145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3pPr>
      <a:lvl4pPr marL="24003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4pPr>
      <a:lvl5pPr marL="30861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742E0-9D08-487E-9399-BDEC927F6251}"/>
              </a:ext>
            </a:extLst>
          </p:cNvPr>
          <p:cNvSpPr>
            <a:spLocks noGrp="1"/>
          </p:cNvSpPr>
          <p:nvPr>
            <p:ph type="title"/>
          </p:nvPr>
        </p:nvSpPr>
        <p:spPr>
          <a:xfrm>
            <a:off x="1257300" y="547688"/>
            <a:ext cx="15773400" cy="1525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69095-1041-4889-987F-ACC4DFE79270}"/>
              </a:ext>
            </a:extLst>
          </p:cNvPr>
          <p:cNvSpPr>
            <a:spLocks noGrp="1"/>
          </p:cNvSpPr>
          <p:nvPr>
            <p:ph type="body" idx="1"/>
          </p:nvPr>
        </p:nvSpPr>
        <p:spPr>
          <a:xfrm>
            <a:off x="1257300" y="2279127"/>
            <a:ext cx="15773400" cy="69863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99A6FEA-E4AE-4E04-B245-C7A00C83E19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BD53AE-7240-4391-874D-1B91F412B7AB}" type="slidenum">
              <a:rPr lang="en-US" smtClean="0"/>
              <a:t>‹#›</a:t>
            </a:fld>
            <a:endParaRPr lang="en-US"/>
          </a:p>
        </p:txBody>
      </p:sp>
    </p:spTree>
    <p:extLst>
      <p:ext uri="{BB962C8B-B14F-4D97-AF65-F5344CB8AC3E}">
        <p14:creationId xmlns:p14="http://schemas.microsoft.com/office/powerpoint/2010/main" val="341392777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Lst>
  <p:hf hdr="0" ftr="0" dt="0"/>
  <p:txStyles>
    <p:titleStyle>
      <a:lvl1pPr algn="l" defTabSz="1371600" rtl="0" eaLnBrk="1" latinLnBrk="0" hangingPunct="1">
        <a:lnSpc>
          <a:spcPct val="90000"/>
        </a:lnSpc>
        <a:spcBef>
          <a:spcPct val="0"/>
        </a:spcBef>
        <a:buNone/>
        <a:defRPr sz="4200" kern="1200">
          <a:solidFill>
            <a:schemeClr val="tx1">
              <a:lumMod val="50000"/>
            </a:schemeClr>
          </a:solidFill>
          <a:latin typeface="+mj-lt"/>
          <a:ea typeface="+mj-ea"/>
          <a:cs typeface="+mj-cs"/>
        </a:defRPr>
      </a:lvl1pPr>
    </p:titleStyle>
    <p:bodyStyle>
      <a:lvl1pPr marL="342900" indent="-342900" algn="l" defTabSz="1371600" rtl="0" eaLnBrk="1" latinLnBrk="0" hangingPunct="1">
        <a:lnSpc>
          <a:spcPts val="3600"/>
        </a:lnSpc>
        <a:spcBef>
          <a:spcPts val="150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1pPr>
      <a:lvl2pPr marL="10287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2pPr>
      <a:lvl3pPr marL="17145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3pPr>
      <a:lvl4pPr marL="24003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4pPr>
      <a:lvl5pPr marL="30861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742E0-9D08-487E-9399-BDEC927F6251}"/>
              </a:ext>
            </a:extLst>
          </p:cNvPr>
          <p:cNvSpPr>
            <a:spLocks noGrp="1"/>
          </p:cNvSpPr>
          <p:nvPr>
            <p:ph type="title"/>
          </p:nvPr>
        </p:nvSpPr>
        <p:spPr>
          <a:xfrm>
            <a:off x="1257300" y="547688"/>
            <a:ext cx="15773400" cy="152518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C69095-1041-4889-987F-ACC4DFE79270}"/>
              </a:ext>
            </a:extLst>
          </p:cNvPr>
          <p:cNvSpPr>
            <a:spLocks noGrp="1"/>
          </p:cNvSpPr>
          <p:nvPr>
            <p:ph type="body" idx="1"/>
          </p:nvPr>
        </p:nvSpPr>
        <p:spPr>
          <a:xfrm>
            <a:off x="1257300" y="2279127"/>
            <a:ext cx="15773400" cy="698631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099A6FEA-E4AE-4E04-B245-C7A00C83E19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BD53AE-7240-4391-874D-1B91F412B7AB}" type="slidenum">
              <a:rPr lang="en-US" smtClean="0"/>
              <a:t>‹#›</a:t>
            </a:fld>
            <a:endParaRPr lang="en-US"/>
          </a:p>
        </p:txBody>
      </p:sp>
    </p:spTree>
    <p:extLst>
      <p:ext uri="{BB962C8B-B14F-4D97-AF65-F5344CB8AC3E}">
        <p14:creationId xmlns:p14="http://schemas.microsoft.com/office/powerpoint/2010/main" val="368745553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Lst>
  <p:hf hdr="0" ftr="0" dt="0"/>
  <p:txStyles>
    <p:titleStyle>
      <a:lvl1pPr algn="l" defTabSz="1371600" rtl="0" eaLnBrk="1" latinLnBrk="0" hangingPunct="1">
        <a:lnSpc>
          <a:spcPct val="90000"/>
        </a:lnSpc>
        <a:spcBef>
          <a:spcPct val="0"/>
        </a:spcBef>
        <a:buNone/>
        <a:defRPr sz="4200" kern="1200">
          <a:solidFill>
            <a:schemeClr val="tx1">
              <a:lumMod val="50000"/>
            </a:schemeClr>
          </a:solidFill>
          <a:latin typeface="+mj-lt"/>
          <a:ea typeface="+mj-ea"/>
          <a:cs typeface="+mj-cs"/>
        </a:defRPr>
      </a:lvl1pPr>
    </p:titleStyle>
    <p:bodyStyle>
      <a:lvl1pPr marL="342900" indent="-342900" algn="l" defTabSz="1371600" rtl="0" eaLnBrk="1" latinLnBrk="0" hangingPunct="1">
        <a:lnSpc>
          <a:spcPts val="3600"/>
        </a:lnSpc>
        <a:spcBef>
          <a:spcPts val="150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1pPr>
      <a:lvl2pPr marL="10287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2pPr>
      <a:lvl3pPr marL="17145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3pPr>
      <a:lvl4pPr marL="24003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4pPr>
      <a:lvl5pPr marL="3086100" indent="-342900" algn="l" defTabSz="1371600" rtl="0" eaLnBrk="1" latinLnBrk="0" hangingPunct="1">
        <a:lnSpc>
          <a:spcPts val="3600"/>
        </a:lnSpc>
        <a:spcBef>
          <a:spcPts val="750"/>
        </a:spcBef>
        <a:buClr>
          <a:schemeClr val="accent6"/>
        </a:buClr>
        <a:buFont typeface="Arial" panose="020B0604020202020204" pitchFamily="34" charset="0"/>
        <a:buChar char="•"/>
        <a:defRPr sz="2100" kern="1200">
          <a:solidFill>
            <a:schemeClr val="tx1">
              <a:lumMod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hyperlink" Target="https://documentation.cluedin.net/getting-started/data-ingestion" TargetMode="External"/><Relationship Id="rId3" Type="http://schemas.openxmlformats.org/officeDocument/2006/relationships/image" Target="../media/image19.jpeg"/><Relationship Id="rId7"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102.xml"/><Relationship Id="rId6" Type="http://schemas.openxmlformats.org/officeDocument/2006/relationships/image" Target="../media/image32.png"/><Relationship Id="rId5" Type="http://schemas.openxmlformats.org/officeDocument/2006/relationships/image" Target="../media/image23.svg"/><Relationship Id="rId10" Type="http://schemas.openxmlformats.org/officeDocument/2006/relationships/hyperlink" Target="https://documentation.cluedin.net/training/fundamentals/ingestion" TargetMode="External"/><Relationship Id="rId4" Type="http://schemas.openxmlformats.org/officeDocument/2006/relationships/image" Target="../media/image22.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g"/><Relationship Id="rId7"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0AF94-6B72-AB85-DA67-46298212270A}"/>
              </a:ext>
            </a:extLst>
          </p:cNvPr>
          <p:cNvSpPr>
            <a:spLocks noGrp="1"/>
          </p:cNvSpPr>
          <p:nvPr>
            <p:ph type="body" sz="quarter" idx="10"/>
          </p:nvPr>
        </p:nvSpPr>
        <p:spPr>
          <a:xfrm>
            <a:off x="1123122" y="7554351"/>
            <a:ext cx="8020878" cy="799489"/>
          </a:xfrm>
        </p:spPr>
        <p:txBody>
          <a:bodyPr>
            <a:normAutofit/>
          </a:bodyPr>
          <a:lstStyle/>
          <a:p>
            <a:r>
              <a:rPr lang="en-GB" sz="2400" dirty="0"/>
              <a:t>Using AI to enrich your records and transform incomplete data into valuable insights</a:t>
            </a:r>
            <a:endParaRPr lang="en-LT" dirty="0"/>
          </a:p>
        </p:txBody>
      </p:sp>
      <p:sp>
        <p:nvSpPr>
          <p:cNvPr id="3" name="Text Placeholder 2">
            <a:extLst>
              <a:ext uri="{FF2B5EF4-FFF2-40B4-BE49-F238E27FC236}">
                <a16:creationId xmlns:a16="http://schemas.microsoft.com/office/drawing/2014/main" id="{0F88AF67-1D6F-59BF-B02F-E02ED00920FC}"/>
              </a:ext>
            </a:extLst>
          </p:cNvPr>
          <p:cNvSpPr>
            <a:spLocks noGrp="1"/>
          </p:cNvSpPr>
          <p:nvPr>
            <p:ph type="body" sz="quarter" idx="11"/>
          </p:nvPr>
        </p:nvSpPr>
        <p:spPr>
          <a:xfrm>
            <a:off x="1123121" y="4042119"/>
            <a:ext cx="15096928" cy="2358681"/>
          </a:xfrm>
        </p:spPr>
        <p:txBody>
          <a:bodyPr/>
          <a:lstStyle/>
          <a:p>
            <a:r>
              <a:rPr lang="en-GB" dirty="0"/>
              <a:t>DEMO: How to set up and use </a:t>
            </a:r>
            <a:br>
              <a:rPr lang="en-GB" dirty="0"/>
            </a:br>
            <a:r>
              <a:rPr lang="en-GB" dirty="0"/>
              <a:t>AI enricher to fill in gaps in data</a:t>
            </a:r>
            <a:endParaRPr lang="en-US" dirty="0">
              <a:cs typeface="Arial"/>
            </a:endParaRPr>
          </a:p>
        </p:txBody>
      </p:sp>
    </p:spTree>
    <p:extLst>
      <p:ext uri="{BB962C8B-B14F-4D97-AF65-F5344CB8AC3E}">
        <p14:creationId xmlns:p14="http://schemas.microsoft.com/office/powerpoint/2010/main" val="2337417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8BBBB-F1DC-ACAE-DA85-FEB7C9BD6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F53FA-01D7-87B8-98F5-0C9F5DB913B2}"/>
              </a:ext>
            </a:extLst>
          </p:cNvPr>
          <p:cNvSpPr>
            <a:spLocks noGrp="1"/>
          </p:cNvSpPr>
          <p:nvPr>
            <p:ph type="title"/>
          </p:nvPr>
        </p:nvSpPr>
        <p:spPr>
          <a:xfrm>
            <a:off x="6281531" y="1208735"/>
            <a:ext cx="9993795" cy="1456959"/>
          </a:xfrm>
        </p:spPr>
        <p:txBody>
          <a:bodyPr>
            <a:normAutofit/>
          </a:bodyPr>
          <a:lstStyle/>
          <a:p>
            <a:r>
              <a:rPr lang="en-US" sz="5400"/>
              <a:t>Demo summary</a:t>
            </a:r>
          </a:p>
        </p:txBody>
      </p:sp>
      <p:sp>
        <p:nvSpPr>
          <p:cNvPr id="4" name="Slide Number Placeholder 3">
            <a:extLst>
              <a:ext uri="{FF2B5EF4-FFF2-40B4-BE49-F238E27FC236}">
                <a16:creationId xmlns:a16="http://schemas.microsoft.com/office/drawing/2014/main" id="{B96ECEA1-BC96-5D01-C9BA-7BF59DBA154D}"/>
              </a:ext>
            </a:extLst>
          </p:cNvPr>
          <p:cNvSpPr>
            <a:spLocks noGrp="1"/>
          </p:cNvSpPr>
          <p:nvPr>
            <p:ph type="sldNum" sz="quarter" idx="12"/>
          </p:nvPr>
        </p:nvSpPr>
        <p:spPr/>
        <p:txBody>
          <a:bodyPr/>
          <a:lstStyle/>
          <a:p>
            <a:fld id="{B7BD53AE-7240-4391-874D-1B91F412B7AB}" type="slidenum">
              <a:rPr lang="en-US" smtClean="0"/>
              <a:t>10</a:t>
            </a:fld>
            <a:endParaRPr lang="en-US"/>
          </a:p>
        </p:txBody>
      </p:sp>
      <p:sp>
        <p:nvSpPr>
          <p:cNvPr id="17" name="Content Placeholder 2">
            <a:extLst>
              <a:ext uri="{FF2B5EF4-FFF2-40B4-BE49-F238E27FC236}">
                <a16:creationId xmlns:a16="http://schemas.microsoft.com/office/drawing/2014/main" id="{BBA32F04-92C0-29E8-DC93-EEEEA24A4112}"/>
              </a:ext>
            </a:extLst>
          </p:cNvPr>
          <p:cNvSpPr>
            <a:spLocks noGrp="1"/>
          </p:cNvSpPr>
          <p:nvPr>
            <p:ph idx="1"/>
          </p:nvPr>
        </p:nvSpPr>
        <p:spPr>
          <a:xfrm>
            <a:off x="6281531" y="2665694"/>
            <a:ext cx="9993795" cy="2602046"/>
          </a:xfrm>
        </p:spPr>
        <p:txBody>
          <a:bodyPr>
            <a:normAutofit/>
          </a:bodyPr>
          <a:lstStyle/>
          <a:p>
            <a:pPr marL="0" indent="0">
              <a:buClr>
                <a:schemeClr val="tx1"/>
              </a:buClr>
              <a:buNone/>
            </a:pPr>
            <a:r>
              <a:rPr lang="en-US" sz="2400" b="1" dirty="0"/>
              <a:t>You’ve seen how to:</a:t>
            </a:r>
          </a:p>
          <a:p>
            <a:pPr marL="514350" indent="-514350">
              <a:spcBef>
                <a:spcPts val="600"/>
              </a:spcBef>
              <a:buClr>
                <a:schemeClr val="tx1"/>
              </a:buClr>
              <a:buFont typeface="+mj-lt"/>
              <a:buAutoNum type="arabicPeriod"/>
            </a:pPr>
            <a:r>
              <a:rPr lang="en-GB" sz="2400" dirty="0"/>
              <a:t>Set up and use AI enricher to fill in gaps in data</a:t>
            </a:r>
          </a:p>
          <a:p>
            <a:pPr marL="514350" indent="-514350">
              <a:spcBef>
                <a:spcPts val="600"/>
              </a:spcBef>
              <a:buClr>
                <a:schemeClr val="tx1"/>
              </a:buClr>
              <a:buFont typeface="+mj-lt"/>
              <a:buAutoNum type="arabicPeriod"/>
            </a:pPr>
            <a:r>
              <a:rPr lang="en-GB" sz="2400" dirty="0"/>
              <a:t>Enable the automatic enrichment of golden records</a:t>
            </a:r>
            <a:endParaRPr lang="en-US" sz="2400" dirty="0"/>
          </a:p>
        </p:txBody>
      </p:sp>
      <p:sp>
        <p:nvSpPr>
          <p:cNvPr id="19" name="Content Placeholder 2">
            <a:extLst>
              <a:ext uri="{FF2B5EF4-FFF2-40B4-BE49-F238E27FC236}">
                <a16:creationId xmlns:a16="http://schemas.microsoft.com/office/drawing/2014/main" id="{24F0D8A5-AF5C-EEB6-D5E4-29748933BD71}"/>
              </a:ext>
            </a:extLst>
          </p:cNvPr>
          <p:cNvSpPr txBox="1">
            <a:spLocks/>
          </p:cNvSpPr>
          <p:nvPr/>
        </p:nvSpPr>
        <p:spPr>
          <a:xfrm>
            <a:off x="6281531" y="4499042"/>
            <a:ext cx="9993795" cy="1456959"/>
          </a:xfrm>
          <a:prstGeom prst="rect">
            <a:avLst/>
          </a:prstGeom>
        </p:spPr>
        <p:txBody>
          <a:bodyPr vert="horz" lIns="137160" tIns="68580" rIns="137160" bIns="68580" rtlCol="0">
            <a:normAutofit/>
          </a:bodyPr>
          <a:lstStyle>
            <a:lvl1pPr marL="228600" indent="-228600" algn="l" defTabSz="914400" rtl="0" eaLnBrk="1" latinLnBrk="0" hangingPunct="1">
              <a:lnSpc>
                <a:spcPts val="2400"/>
              </a:lnSpc>
              <a:spcBef>
                <a:spcPts val="10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1pPr>
            <a:lvl2pPr marL="6858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2pPr>
            <a:lvl3pPr marL="11430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3pPr>
            <a:lvl4pPr marL="16002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4pPr>
            <a:lvl5pPr marL="20574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r>
              <a:rPr lang="en-US" sz="2400" b="1" dirty="0"/>
              <a:t>Outcome:</a:t>
            </a:r>
          </a:p>
          <a:p>
            <a:pPr>
              <a:buClr>
                <a:schemeClr val="tx1"/>
              </a:buClr>
            </a:pPr>
            <a:r>
              <a:rPr lang="en-GB" sz="2400" dirty="0"/>
              <a:t>You now understand how to leverage AI enricher to proactively transform incomplete data into valuable insights </a:t>
            </a:r>
            <a:endParaRPr lang="en-US" sz="2400" dirty="0"/>
          </a:p>
        </p:txBody>
      </p:sp>
      <p:sp>
        <p:nvSpPr>
          <p:cNvPr id="3" name="Rectangle: Rounded Corners 14">
            <a:extLst>
              <a:ext uri="{FF2B5EF4-FFF2-40B4-BE49-F238E27FC236}">
                <a16:creationId xmlns:a16="http://schemas.microsoft.com/office/drawing/2014/main" id="{6A07ECFB-4913-7DDF-8932-0F938DEA85EC}"/>
              </a:ext>
            </a:extLst>
          </p:cNvPr>
          <p:cNvSpPr/>
          <p:nvPr/>
        </p:nvSpPr>
        <p:spPr>
          <a:xfrm>
            <a:off x="6281532" y="7432099"/>
            <a:ext cx="9993795" cy="2089589"/>
          </a:xfrm>
          <a:prstGeom prst="roundRect">
            <a:avLst>
              <a:gd name="adj" fmla="val 7703"/>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000">
              <a:solidFill>
                <a:schemeClr val="tx1"/>
              </a:solidFill>
            </a:endParaRPr>
          </a:p>
        </p:txBody>
      </p:sp>
      <p:sp>
        <p:nvSpPr>
          <p:cNvPr id="5" name="Content Placeholder 2">
            <a:extLst>
              <a:ext uri="{FF2B5EF4-FFF2-40B4-BE49-F238E27FC236}">
                <a16:creationId xmlns:a16="http://schemas.microsoft.com/office/drawing/2014/main" id="{6858D2FE-E5C5-5663-5FAE-1E8581BF0BD6}"/>
              </a:ext>
            </a:extLst>
          </p:cNvPr>
          <p:cNvSpPr txBox="1">
            <a:spLocks/>
          </p:cNvSpPr>
          <p:nvPr/>
        </p:nvSpPr>
        <p:spPr>
          <a:xfrm>
            <a:off x="6576046" y="7575020"/>
            <a:ext cx="7971182" cy="1803743"/>
          </a:xfrm>
          <a:prstGeom prst="rect">
            <a:avLst/>
          </a:prstGeom>
        </p:spPr>
        <p:txBody>
          <a:bodyPr vert="horz" lIns="137160" tIns="68580" rIns="137160" bIns="68580" rtlCol="0">
            <a:normAutofit/>
          </a:bodyPr>
          <a:lstStyle>
            <a:lvl1pPr marL="228600" indent="-228600" algn="l" defTabSz="914400" rtl="0" eaLnBrk="1" latinLnBrk="0" hangingPunct="1">
              <a:lnSpc>
                <a:spcPts val="2400"/>
              </a:lnSpc>
              <a:spcBef>
                <a:spcPts val="10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1pPr>
            <a:lvl2pPr marL="6858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2pPr>
            <a:lvl3pPr marL="11430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3pPr>
            <a:lvl4pPr marL="16002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4pPr>
            <a:lvl5pPr marL="20574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Next step:</a:t>
            </a:r>
          </a:p>
          <a:p>
            <a:pPr marL="0" indent="0">
              <a:buNone/>
            </a:pPr>
            <a:r>
              <a:rPr lang="en-US" sz="2400"/>
              <a:t>Pause the video and replicate the process.</a:t>
            </a:r>
          </a:p>
        </p:txBody>
      </p:sp>
      <p:grpSp>
        <p:nvGrpSpPr>
          <p:cNvPr id="6" name="Group 5">
            <a:extLst>
              <a:ext uri="{FF2B5EF4-FFF2-40B4-BE49-F238E27FC236}">
                <a16:creationId xmlns:a16="http://schemas.microsoft.com/office/drawing/2014/main" id="{0CC191F3-4FCA-4374-AA7B-E3B9C0F0EB77}"/>
              </a:ext>
            </a:extLst>
          </p:cNvPr>
          <p:cNvGrpSpPr/>
          <p:nvPr/>
        </p:nvGrpSpPr>
        <p:grpSpPr>
          <a:xfrm>
            <a:off x="15400677" y="8476891"/>
            <a:ext cx="834891" cy="814412"/>
            <a:chOff x="5599301" y="6045018"/>
            <a:chExt cx="850294" cy="829436"/>
          </a:xfrm>
        </p:grpSpPr>
        <p:sp>
          <p:nvSpPr>
            <p:cNvPr id="7" name="Rectangle 6">
              <a:extLst>
                <a:ext uri="{FF2B5EF4-FFF2-40B4-BE49-F238E27FC236}">
                  <a16:creationId xmlns:a16="http://schemas.microsoft.com/office/drawing/2014/main" id="{99FDB03B-282E-0619-5496-7626C61421DF}"/>
                </a:ext>
              </a:extLst>
            </p:cNvPr>
            <p:cNvSpPr/>
            <p:nvPr/>
          </p:nvSpPr>
          <p:spPr>
            <a:xfrm>
              <a:off x="5599301" y="6193417"/>
              <a:ext cx="681037" cy="68103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sz="4050"/>
            </a:p>
          </p:txBody>
        </p:sp>
        <p:grpSp>
          <p:nvGrpSpPr>
            <p:cNvPr id="8" name="Group 7">
              <a:extLst>
                <a:ext uri="{FF2B5EF4-FFF2-40B4-BE49-F238E27FC236}">
                  <a16:creationId xmlns:a16="http://schemas.microsoft.com/office/drawing/2014/main" id="{21C2E5E1-E808-A4A3-9052-E3D4B2DE2CA8}"/>
                </a:ext>
              </a:extLst>
            </p:cNvPr>
            <p:cNvGrpSpPr/>
            <p:nvPr/>
          </p:nvGrpSpPr>
          <p:grpSpPr>
            <a:xfrm rot="2700000">
              <a:off x="5666337" y="6035611"/>
              <a:ext cx="773851" cy="792665"/>
              <a:chOff x="7900738" y="1085921"/>
              <a:chExt cx="903418" cy="925382"/>
            </a:xfrm>
          </p:grpSpPr>
          <p:pic>
            <p:nvPicPr>
              <p:cNvPr id="9" name="Graphic 8" descr="Caret Up with solid fill">
                <a:extLst>
                  <a:ext uri="{FF2B5EF4-FFF2-40B4-BE49-F238E27FC236}">
                    <a16:creationId xmlns:a16="http://schemas.microsoft.com/office/drawing/2014/main" id="{E674DCEB-35A1-C5CD-6DDC-E644D0D28E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0738" y="1085921"/>
                <a:ext cx="903418" cy="925382"/>
              </a:xfrm>
              <a:prstGeom prst="rect">
                <a:avLst/>
              </a:prstGeom>
            </p:spPr>
          </p:pic>
          <p:cxnSp>
            <p:nvCxnSpPr>
              <p:cNvPr id="10" name="Straight Connector 9">
                <a:extLst>
                  <a:ext uri="{FF2B5EF4-FFF2-40B4-BE49-F238E27FC236}">
                    <a16:creationId xmlns:a16="http://schemas.microsoft.com/office/drawing/2014/main" id="{D16C940E-A16B-31D4-E7CB-A3CFE12155CC}"/>
                  </a:ext>
                </a:extLst>
              </p:cNvPr>
              <p:cNvCxnSpPr/>
              <p:nvPr/>
            </p:nvCxnSpPr>
            <p:spPr>
              <a:xfrm>
                <a:off x="8357937" y="1426568"/>
                <a:ext cx="0" cy="584734"/>
              </a:xfrm>
              <a:prstGeom prst="line">
                <a:avLst/>
              </a:prstGeom>
              <a:ln w="38100"/>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33483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Picture 11" descr="A group of people looking at a computer&#10;&#10;Description automatically generated">
            <a:extLst>
              <a:ext uri="{FF2B5EF4-FFF2-40B4-BE49-F238E27FC236}">
                <a16:creationId xmlns:a16="http://schemas.microsoft.com/office/drawing/2014/main" id="{6329F3DF-3661-0E7D-8434-07CE1C998B4B}"/>
              </a:ext>
            </a:extLst>
          </p:cNvPr>
          <p:cNvPicPr>
            <a:picLocks noChangeAspect="1"/>
          </p:cNvPicPr>
          <p:nvPr/>
        </p:nvPicPr>
        <p:blipFill rotWithShape="1">
          <a:blip r:embed="rId3">
            <a:extLst>
              <a:ext uri="{28A0092B-C50C-407E-A947-70E740481C1C}">
                <a14:useLocalDpi xmlns:a14="http://schemas.microsoft.com/office/drawing/2010/main" val="0"/>
              </a:ext>
            </a:extLst>
          </a:blip>
          <a:srcRect l="36440" t="48" r="9226" b="10224"/>
          <a:stretch>
            <a:fillRect/>
          </a:stretch>
        </p:blipFill>
        <p:spPr>
          <a:xfrm flipH="1">
            <a:off x="0" y="-1"/>
            <a:ext cx="9343776" cy="10287002"/>
          </a:xfrm>
          <a:prstGeom prst="rect">
            <a:avLst/>
          </a:prstGeom>
        </p:spPr>
      </p:pic>
      <p:sp>
        <p:nvSpPr>
          <p:cNvPr id="4" name="Rectangle 3">
            <a:extLst>
              <a:ext uri="{FF2B5EF4-FFF2-40B4-BE49-F238E27FC236}">
                <a16:creationId xmlns:a16="http://schemas.microsoft.com/office/drawing/2014/main" id="{D1C92345-9EA2-E97A-AD28-FA732171EC32}"/>
              </a:ext>
            </a:extLst>
          </p:cNvPr>
          <p:cNvSpPr/>
          <p:nvPr/>
        </p:nvSpPr>
        <p:spPr>
          <a:xfrm rot="10800000">
            <a:off x="0" y="-5503"/>
            <a:ext cx="9343776" cy="6424349"/>
          </a:xfrm>
          <a:prstGeom prst="rect">
            <a:avLst/>
          </a:prstGeom>
          <a:gradFill flip="none" rotWithShape="1">
            <a:gsLst>
              <a:gs pos="0">
                <a:schemeClr val="tx2">
                  <a:alpha val="0"/>
                </a:schemeClr>
              </a:gs>
              <a:gs pos="99000">
                <a:schemeClr val="tx1">
                  <a:lumMod val="95000"/>
                  <a:lumOff val="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LT" sz="27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5DA414E-8F85-E84A-C1AA-5A611FE9126E}"/>
              </a:ext>
            </a:extLst>
          </p:cNvPr>
          <p:cNvSpPr>
            <a:spLocks noGrp="1"/>
          </p:cNvSpPr>
          <p:nvPr>
            <p:ph type="title"/>
          </p:nvPr>
        </p:nvSpPr>
        <p:spPr>
          <a:xfrm>
            <a:off x="1179729" y="1927464"/>
            <a:ext cx="6834918" cy="2342886"/>
          </a:xfrm>
        </p:spPr>
        <p:txBody>
          <a:bodyPr>
            <a:normAutofit/>
          </a:bodyPr>
          <a:lstStyle/>
          <a:p>
            <a:pPr>
              <a:lnSpc>
                <a:spcPts val="7200"/>
              </a:lnSpc>
            </a:pPr>
            <a:r>
              <a:rPr lang="en-US" sz="6600">
                <a:solidFill>
                  <a:schemeClr val="bg1"/>
                </a:solidFill>
              </a:rPr>
              <a:t>Recommended materials</a:t>
            </a:r>
          </a:p>
        </p:txBody>
      </p:sp>
      <p:pic>
        <p:nvPicPr>
          <p:cNvPr id="7" name="Picture 16">
            <a:extLst>
              <a:ext uri="{FF2B5EF4-FFF2-40B4-BE49-F238E27FC236}">
                <a16:creationId xmlns:a16="http://schemas.microsoft.com/office/drawing/2014/main" id="{044D5E72-772D-B9E9-5665-7955A149EC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257300" y="8994968"/>
            <a:ext cx="1434597" cy="457704"/>
          </a:xfrm>
          <a:prstGeom prst="rect">
            <a:avLst/>
          </a:prstGeom>
        </p:spPr>
      </p:pic>
      <p:grpSp>
        <p:nvGrpSpPr>
          <p:cNvPr id="10" name="Group 9">
            <a:extLst>
              <a:ext uri="{FF2B5EF4-FFF2-40B4-BE49-F238E27FC236}">
                <a16:creationId xmlns:a16="http://schemas.microsoft.com/office/drawing/2014/main" id="{9CD86FF4-2021-8AAF-4B80-752CE16E8FE6}"/>
              </a:ext>
            </a:extLst>
          </p:cNvPr>
          <p:cNvGrpSpPr/>
          <p:nvPr/>
        </p:nvGrpSpPr>
        <p:grpSpPr>
          <a:xfrm>
            <a:off x="10091089" y="3813511"/>
            <a:ext cx="7672275" cy="2659978"/>
            <a:chOff x="10091089" y="4312322"/>
            <a:chExt cx="7672275" cy="2659978"/>
          </a:xfrm>
        </p:grpSpPr>
        <p:sp>
          <p:nvSpPr>
            <p:cNvPr id="68" name="Rectangle: Rounded Corners 9">
              <a:extLst>
                <a:ext uri="{FF2B5EF4-FFF2-40B4-BE49-F238E27FC236}">
                  <a16:creationId xmlns:a16="http://schemas.microsoft.com/office/drawing/2014/main" id="{B8A7C5D1-BAC1-6BE1-9799-5827823B3264}"/>
                </a:ext>
              </a:extLst>
            </p:cNvPr>
            <p:cNvSpPr/>
            <p:nvPr/>
          </p:nvSpPr>
          <p:spPr>
            <a:xfrm>
              <a:off x="10091089" y="5373806"/>
              <a:ext cx="7672275" cy="159849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Rectangle 61">
              <a:extLst>
                <a:ext uri="{FF2B5EF4-FFF2-40B4-BE49-F238E27FC236}">
                  <a16:creationId xmlns:a16="http://schemas.microsoft.com/office/drawing/2014/main" id="{EB553762-7552-9A1B-EB39-8DEDD7A6780C}"/>
                </a:ext>
              </a:extLst>
            </p:cNvPr>
            <p:cNvSpPr/>
            <p:nvPr/>
          </p:nvSpPr>
          <p:spPr>
            <a:xfrm>
              <a:off x="10091089" y="5373805"/>
              <a:ext cx="167697" cy="15984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64CFBA"/>
                </a:solidFill>
                <a:effectLst/>
                <a:uLnTx/>
                <a:uFillTx/>
                <a:latin typeface="Open Sans"/>
                <a:ea typeface="+mn-ea"/>
                <a:cs typeface="+mn-cs"/>
              </a:endParaRPr>
            </a:p>
          </p:txBody>
        </p:sp>
        <p:pic>
          <p:nvPicPr>
            <p:cNvPr id="94" name="Graphic 93" descr="Link with solid fill">
              <a:extLst>
                <a:ext uri="{FF2B5EF4-FFF2-40B4-BE49-F238E27FC236}">
                  <a16:creationId xmlns:a16="http://schemas.microsoft.com/office/drawing/2014/main" id="{1A2FEDD2-0B93-58A4-28F5-5C0AA1E428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17044" y="5679428"/>
              <a:ext cx="329670" cy="328839"/>
            </a:xfrm>
            <a:prstGeom prst="rect">
              <a:avLst/>
            </a:prstGeom>
          </p:spPr>
        </p:pic>
        <p:sp>
          <p:nvSpPr>
            <p:cNvPr id="16" name="TextBox 15">
              <a:extLst>
                <a:ext uri="{FF2B5EF4-FFF2-40B4-BE49-F238E27FC236}">
                  <a16:creationId xmlns:a16="http://schemas.microsoft.com/office/drawing/2014/main" id="{6CF417AC-3CED-EE84-CBC3-5C5F9FB64B02}"/>
                </a:ext>
              </a:extLst>
            </p:cNvPr>
            <p:cNvSpPr txBox="1"/>
            <p:nvPr/>
          </p:nvSpPr>
          <p:spPr>
            <a:xfrm>
              <a:off x="11006099" y="5670723"/>
              <a:ext cx="5161079" cy="34624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650" b="0" i="0" u="none" strike="noStrike" kern="1200" cap="none" spc="0" normalizeH="0" baseline="0" noProof="0">
                  <a:ln>
                    <a:noFill/>
                  </a:ln>
                  <a:solidFill>
                    <a:srgbClr val="000000"/>
                  </a:solidFill>
                  <a:effectLst/>
                  <a:uLnTx/>
                  <a:uFillTx/>
                  <a:latin typeface="Arial" panose="020B0604020202020204"/>
                  <a:ea typeface="+mn-ea"/>
                  <a:cs typeface="+mn-cs"/>
                  <a:hlinkClick r:id="rId8"/>
                </a:rPr>
                <a:t>Ingest data | </a:t>
              </a:r>
              <a:r>
                <a:rPr kumimoji="0" lang="en-GB" sz="1650" b="0" i="0" u="none" strike="noStrike" kern="1200" cap="none" spc="0" normalizeH="0" baseline="0" noProof="0" err="1">
                  <a:ln>
                    <a:noFill/>
                  </a:ln>
                  <a:solidFill>
                    <a:srgbClr val="000000"/>
                  </a:solidFill>
                  <a:effectLst/>
                  <a:uLnTx/>
                  <a:uFillTx/>
                  <a:latin typeface="Arial" panose="020B0604020202020204"/>
                  <a:ea typeface="+mn-ea"/>
                  <a:cs typeface="+mn-cs"/>
                  <a:hlinkClick r:id="rId8"/>
                </a:rPr>
                <a:t>CluedIn</a:t>
              </a:r>
              <a:r>
                <a:rPr kumimoji="0" lang="en-GB" sz="1650" b="0" i="0" u="none" strike="noStrike" kern="1200" cap="none" spc="0" normalizeH="0" baseline="0" noProof="0">
                  <a:ln>
                    <a:noFill/>
                  </a:ln>
                  <a:solidFill>
                    <a:srgbClr val="000000"/>
                  </a:solidFill>
                  <a:effectLst/>
                  <a:uLnTx/>
                  <a:uFillTx/>
                  <a:latin typeface="Arial" panose="020B0604020202020204"/>
                  <a:ea typeface="+mn-ea"/>
                  <a:cs typeface="+mn-cs"/>
                  <a:hlinkClick r:id="rId8"/>
                </a:rPr>
                <a:t> Documentation</a:t>
              </a:r>
              <a:endParaRPr kumimoji="0" lang="en-GB" sz="165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2AD9342-96DC-3AEF-DC8C-E028BF53165D}"/>
                </a:ext>
              </a:extLst>
            </p:cNvPr>
            <p:cNvSpPr txBox="1"/>
            <p:nvPr/>
          </p:nvSpPr>
          <p:spPr>
            <a:xfrm>
              <a:off x="10091090" y="4312322"/>
              <a:ext cx="7338782" cy="738664"/>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FFFFFF"/>
                  </a:solidFill>
                  <a:effectLst/>
                  <a:uLnTx/>
                  <a:uFillTx/>
                  <a:latin typeface="Arial" panose="020B0604020202020204"/>
                  <a:ea typeface="+mn-ea"/>
                  <a:cs typeface="+mn-cs"/>
                </a:rPr>
                <a:t>Before you get down to practice, make sure you are comfortable with data ingestion</a:t>
              </a:r>
              <a:r>
                <a:rPr lang="en-GB" sz="2100" dirty="0">
                  <a:solidFill>
                    <a:srgbClr val="FFFFFF"/>
                  </a:solidFill>
                  <a:latin typeface="Arial" panose="020B0604020202020204"/>
                </a:rPr>
                <a:t> and </a:t>
              </a:r>
              <a:r>
                <a:rPr kumimoji="0" lang="en-GB" sz="2100" b="0" i="0" u="none" strike="noStrike" kern="1200" cap="none" spc="0" normalizeH="0" baseline="0" noProof="0" dirty="0">
                  <a:ln>
                    <a:noFill/>
                  </a:ln>
                  <a:solidFill>
                    <a:srgbClr val="FFFFFF"/>
                  </a:solidFill>
                  <a:effectLst/>
                  <a:uLnTx/>
                  <a:uFillTx/>
                  <a:latin typeface="Arial" panose="020B0604020202020204"/>
                  <a:ea typeface="+mn-ea"/>
                  <a:cs typeface="+mn-cs"/>
                </a:rPr>
                <a:t>mapping. </a:t>
              </a:r>
              <a:endParaRPr kumimoji="0" lang="en-LT" sz="2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Graphic 7" descr="Link with solid fill">
              <a:extLst>
                <a:ext uri="{FF2B5EF4-FFF2-40B4-BE49-F238E27FC236}">
                  <a16:creationId xmlns:a16="http://schemas.microsoft.com/office/drawing/2014/main" id="{11F5C64C-4773-1CAC-7144-17809D2299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17044" y="6249828"/>
              <a:ext cx="329670" cy="328839"/>
            </a:xfrm>
            <a:prstGeom prst="rect">
              <a:avLst/>
            </a:prstGeom>
          </p:spPr>
        </p:pic>
        <p:sp>
          <p:nvSpPr>
            <p:cNvPr id="9" name="TextBox 8">
              <a:extLst>
                <a:ext uri="{FF2B5EF4-FFF2-40B4-BE49-F238E27FC236}">
                  <a16:creationId xmlns:a16="http://schemas.microsoft.com/office/drawing/2014/main" id="{AF544119-19DF-FEC1-133B-09FFE92055ED}"/>
                </a:ext>
              </a:extLst>
            </p:cNvPr>
            <p:cNvSpPr txBox="1"/>
            <p:nvPr/>
          </p:nvSpPr>
          <p:spPr>
            <a:xfrm>
              <a:off x="11006099" y="6241123"/>
              <a:ext cx="5161079" cy="346249"/>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GB" sz="1650" b="0" i="0" u="none" strike="noStrike" kern="1200" cap="none" spc="0" normalizeH="0" baseline="0" noProof="0">
                  <a:ln>
                    <a:noFill/>
                  </a:ln>
                  <a:solidFill>
                    <a:srgbClr val="000000"/>
                  </a:solidFill>
                  <a:effectLst/>
                  <a:uLnTx/>
                  <a:uFillTx/>
                  <a:latin typeface="Arial" panose="020B0604020202020204"/>
                  <a:ea typeface="+mn-ea"/>
                  <a:cs typeface="+mn-cs"/>
                  <a:hlinkClick r:id="rId10"/>
                </a:rPr>
                <a:t>1.1. Ingestion | </a:t>
              </a:r>
              <a:r>
                <a:rPr kumimoji="0" lang="en-GB" sz="1650" b="0" i="0" u="none" strike="noStrike" kern="1200" cap="none" spc="0" normalizeH="0" baseline="0" noProof="0" err="1">
                  <a:ln>
                    <a:noFill/>
                  </a:ln>
                  <a:solidFill>
                    <a:srgbClr val="000000"/>
                  </a:solidFill>
                  <a:effectLst/>
                  <a:uLnTx/>
                  <a:uFillTx/>
                  <a:latin typeface="Arial" panose="020B0604020202020204"/>
                  <a:ea typeface="+mn-ea"/>
                  <a:cs typeface="+mn-cs"/>
                  <a:hlinkClick r:id="rId10"/>
                </a:rPr>
                <a:t>CluedIn</a:t>
              </a:r>
              <a:r>
                <a:rPr kumimoji="0" lang="en-GB" sz="1650" b="0" i="0" u="none" strike="noStrike" kern="1200" cap="none" spc="0" normalizeH="0" baseline="0" noProof="0">
                  <a:ln>
                    <a:noFill/>
                  </a:ln>
                  <a:solidFill>
                    <a:srgbClr val="000000"/>
                  </a:solidFill>
                  <a:effectLst/>
                  <a:uLnTx/>
                  <a:uFillTx/>
                  <a:latin typeface="Arial" panose="020B0604020202020204"/>
                  <a:ea typeface="+mn-ea"/>
                  <a:cs typeface="+mn-cs"/>
                  <a:hlinkClick r:id="rId10"/>
                </a:rPr>
                <a:t> Documentation</a:t>
              </a:r>
              <a:endParaRPr kumimoji="0" lang="en-GB" sz="165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135810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lgGrid">
          <a:fgClr>
            <a:srgbClr val="E0EFFF"/>
          </a:fgClr>
          <a:bgClr>
            <a:schemeClr val="bg1"/>
          </a:bgClr>
        </a:patt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36D5D97-8984-4EAB-0BED-446FD0F44AE7}"/>
              </a:ext>
            </a:extLst>
          </p:cNvPr>
          <p:cNvPicPr>
            <a:picLocks noChangeAspect="1"/>
          </p:cNvPicPr>
          <p:nvPr/>
        </p:nvPicPr>
        <p:blipFill>
          <a:blip r:embed="rId3">
            <a:extLst>
              <a:ext uri="{28A0092B-C50C-407E-A947-70E740481C1C}">
                <a14:useLocalDpi xmlns:a14="http://schemas.microsoft.com/office/drawing/2010/main" val="0"/>
              </a:ext>
            </a:extLst>
          </a:blip>
          <a:srcRect r="21970"/>
          <a:stretch>
            <a:fillRect/>
          </a:stretch>
        </p:blipFill>
        <p:spPr>
          <a:xfrm>
            <a:off x="0" y="1"/>
            <a:ext cx="9403108" cy="10287000"/>
          </a:xfrm>
          <a:prstGeom prst="rect">
            <a:avLst/>
          </a:prstGeom>
        </p:spPr>
      </p:pic>
      <p:sp>
        <p:nvSpPr>
          <p:cNvPr id="4" name="Slide Number Placeholder 3">
            <a:extLst>
              <a:ext uri="{FF2B5EF4-FFF2-40B4-BE49-F238E27FC236}">
                <a16:creationId xmlns:a16="http://schemas.microsoft.com/office/drawing/2014/main" id="{010378DE-16A3-3C75-34F8-8524084D18C7}"/>
              </a:ext>
            </a:extLst>
          </p:cNvPr>
          <p:cNvSpPr>
            <a:spLocks noGrp="1"/>
          </p:cNvSpPr>
          <p:nvPr>
            <p:ph type="sldNum" sz="quarter" idx="12"/>
          </p:nvPr>
        </p:nvSpPr>
        <p:spPr/>
        <p:txBody>
          <a:bodyPr/>
          <a:lstStyle/>
          <a:p>
            <a:pPr marL="0" marR="0" lvl="0" indent="0" algn="r" defTabSz="1371464" rtl="0" eaLnBrk="1" fontAlgn="auto" latinLnBrk="0" hangingPunct="1">
              <a:lnSpc>
                <a:spcPct val="100000"/>
              </a:lnSpc>
              <a:spcBef>
                <a:spcPts val="0"/>
              </a:spcBef>
              <a:spcAft>
                <a:spcPts val="0"/>
              </a:spcAft>
              <a:buClrTx/>
              <a:buSzTx/>
              <a:buFontTx/>
              <a:buNone/>
              <a:tabLst/>
              <a:defRPr/>
            </a:pPr>
            <a:fld id="{B7BD53AE-7240-4391-874D-1B91F412B7AB}" type="slidenum">
              <a:rPr kumimoji="0" lang="en-US" sz="18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1371464"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
        <p:nvSpPr>
          <p:cNvPr id="7" name="Title 7">
            <a:extLst>
              <a:ext uri="{FF2B5EF4-FFF2-40B4-BE49-F238E27FC236}">
                <a16:creationId xmlns:a16="http://schemas.microsoft.com/office/drawing/2014/main" id="{ABD97717-C695-C8A4-D547-B468FB4B7A2A}"/>
              </a:ext>
            </a:extLst>
          </p:cNvPr>
          <p:cNvSpPr txBox="1">
            <a:spLocks/>
          </p:cNvSpPr>
          <p:nvPr/>
        </p:nvSpPr>
        <p:spPr>
          <a:xfrm>
            <a:off x="1262322" y="6645749"/>
            <a:ext cx="5520018" cy="261969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a:ea typeface="+mj-ea"/>
                <a:cs typeface="+mj-cs"/>
              </a:rPr>
              <a:t>What’s next?</a:t>
            </a:r>
          </a:p>
        </p:txBody>
      </p:sp>
      <p:sp>
        <p:nvSpPr>
          <p:cNvPr id="6" name="Rectangle 5">
            <a:extLst>
              <a:ext uri="{FF2B5EF4-FFF2-40B4-BE49-F238E27FC236}">
                <a16:creationId xmlns:a16="http://schemas.microsoft.com/office/drawing/2014/main" id="{CBD1F56D-1908-1F1A-8ABF-A9B4FDA78E45}"/>
              </a:ext>
            </a:extLst>
          </p:cNvPr>
          <p:cNvSpPr/>
          <p:nvPr/>
        </p:nvSpPr>
        <p:spPr>
          <a:xfrm>
            <a:off x="5024" y="2205901"/>
            <a:ext cx="9420506" cy="8081099"/>
          </a:xfrm>
          <a:prstGeom prst="rect">
            <a:avLst/>
          </a:prstGeom>
          <a:gradFill>
            <a:gsLst>
              <a:gs pos="8000">
                <a:schemeClr val="bg2">
                  <a:lumMod val="10000"/>
                  <a:alpha val="87844"/>
                </a:schemeClr>
              </a:gs>
              <a:gs pos="100000">
                <a:schemeClr val="tx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464" rtl="0" eaLnBrk="1" fontAlgn="auto" latinLnBrk="0" hangingPunct="1">
              <a:lnSpc>
                <a:spcPct val="100000"/>
              </a:lnSpc>
              <a:spcBef>
                <a:spcPts val="0"/>
              </a:spcBef>
              <a:spcAft>
                <a:spcPts val="0"/>
              </a:spcAft>
              <a:buClrTx/>
              <a:buSzTx/>
              <a:buFontTx/>
              <a:buNone/>
              <a:tabLst/>
              <a:defRPr/>
            </a:pPr>
            <a:endParaRPr kumimoji="0" lang="en-LT"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FDEED561-DD70-8641-7D67-ABFB3191C9A5}"/>
              </a:ext>
            </a:extLst>
          </p:cNvPr>
          <p:cNvGrpSpPr/>
          <p:nvPr/>
        </p:nvGrpSpPr>
        <p:grpSpPr>
          <a:xfrm>
            <a:off x="8403113" y="9042845"/>
            <a:ext cx="1275441" cy="1244154"/>
            <a:chOff x="5599301" y="6045018"/>
            <a:chExt cx="850294" cy="829436"/>
          </a:xfrm>
        </p:grpSpPr>
        <p:sp>
          <p:nvSpPr>
            <p:cNvPr id="9" name="Rectangle 8">
              <a:extLst>
                <a:ext uri="{FF2B5EF4-FFF2-40B4-BE49-F238E27FC236}">
                  <a16:creationId xmlns:a16="http://schemas.microsoft.com/office/drawing/2014/main" id="{8A6C52D6-42A7-8469-F56F-25B9D7B29958}"/>
                </a:ext>
              </a:extLst>
            </p:cNvPr>
            <p:cNvSpPr/>
            <p:nvPr/>
          </p:nvSpPr>
          <p:spPr>
            <a:xfrm>
              <a:off x="5599301" y="6193417"/>
              <a:ext cx="681037" cy="68103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464" rtl="0" eaLnBrk="1" fontAlgn="auto" latinLnBrk="0" hangingPunct="1">
                <a:lnSpc>
                  <a:spcPct val="100000"/>
                </a:lnSpc>
                <a:spcBef>
                  <a:spcPts val="0"/>
                </a:spcBef>
                <a:spcAft>
                  <a:spcPts val="0"/>
                </a:spcAft>
                <a:buClrTx/>
                <a:buSzTx/>
                <a:buFontTx/>
                <a:buNone/>
                <a:tabLst/>
                <a:defRPr/>
              </a:pPr>
              <a:endParaRPr kumimoji="0" lang="en-LT"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DC6D6FF9-CF08-027A-EFB1-FBF46C13081D}"/>
                </a:ext>
              </a:extLst>
            </p:cNvPr>
            <p:cNvGrpSpPr/>
            <p:nvPr/>
          </p:nvGrpSpPr>
          <p:grpSpPr>
            <a:xfrm rot="2700000">
              <a:off x="5666337" y="6035611"/>
              <a:ext cx="773851" cy="792665"/>
              <a:chOff x="7900738" y="1085921"/>
              <a:chExt cx="903418" cy="925382"/>
            </a:xfrm>
          </p:grpSpPr>
          <p:pic>
            <p:nvPicPr>
              <p:cNvPr id="11" name="Graphic 10" descr="Caret Up with solid fill">
                <a:extLst>
                  <a:ext uri="{FF2B5EF4-FFF2-40B4-BE49-F238E27FC236}">
                    <a16:creationId xmlns:a16="http://schemas.microsoft.com/office/drawing/2014/main" id="{0695AC43-0124-9ECE-BA23-485E7088E6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738" y="1085921"/>
                <a:ext cx="903418" cy="925382"/>
              </a:xfrm>
              <a:prstGeom prst="rect">
                <a:avLst/>
              </a:prstGeom>
            </p:spPr>
          </p:pic>
          <p:cxnSp>
            <p:nvCxnSpPr>
              <p:cNvPr id="12" name="Straight Connector 11">
                <a:extLst>
                  <a:ext uri="{FF2B5EF4-FFF2-40B4-BE49-F238E27FC236}">
                    <a16:creationId xmlns:a16="http://schemas.microsoft.com/office/drawing/2014/main" id="{DE94A9BD-7F4E-B441-34DA-85B7DAC7EE6A}"/>
                  </a:ext>
                </a:extLst>
              </p:cNvPr>
              <p:cNvCxnSpPr/>
              <p:nvPr/>
            </p:nvCxnSpPr>
            <p:spPr>
              <a:xfrm>
                <a:off x="8357937" y="1426568"/>
                <a:ext cx="0" cy="584734"/>
              </a:xfrm>
              <a:prstGeom prst="line">
                <a:avLst/>
              </a:prstGeom>
              <a:ln w="57150"/>
            </p:spPr>
            <p:style>
              <a:lnRef idx="1">
                <a:schemeClr val="dk1"/>
              </a:lnRef>
              <a:fillRef idx="0">
                <a:schemeClr val="dk1"/>
              </a:fillRef>
              <a:effectRef idx="0">
                <a:schemeClr val="dk1"/>
              </a:effectRef>
              <a:fontRef idx="minor">
                <a:schemeClr val="tx1"/>
              </a:fontRef>
            </p:style>
          </p:cxnSp>
        </p:grpSp>
      </p:grpSp>
      <p:sp>
        <p:nvSpPr>
          <p:cNvPr id="24" name="Rounded Rectangle 23">
            <a:extLst>
              <a:ext uri="{FF2B5EF4-FFF2-40B4-BE49-F238E27FC236}">
                <a16:creationId xmlns:a16="http://schemas.microsoft.com/office/drawing/2014/main" id="{EC65B3FF-8DEF-8168-1139-E6282600D692}"/>
              </a:ext>
            </a:extLst>
          </p:cNvPr>
          <p:cNvSpPr/>
          <p:nvPr/>
        </p:nvSpPr>
        <p:spPr>
          <a:xfrm>
            <a:off x="8249123" y="3134136"/>
            <a:ext cx="8781578" cy="2079692"/>
          </a:xfrm>
          <a:prstGeom prst="roundRect">
            <a:avLst>
              <a:gd name="adj" fmla="val 289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464" rtl="0" eaLnBrk="1" fontAlgn="auto" latinLnBrk="0" hangingPunct="1">
              <a:lnSpc>
                <a:spcPct val="100000"/>
              </a:lnSpc>
              <a:spcBef>
                <a:spcPts val="0"/>
              </a:spcBef>
              <a:spcAft>
                <a:spcPts val="0"/>
              </a:spcAft>
              <a:buClrTx/>
              <a:buSzTx/>
              <a:buFontTx/>
              <a:buNone/>
              <a:tabLst/>
              <a:defRPr/>
            </a:pPr>
            <a:endParaRPr kumimoji="0" lang="en-LT" sz="42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90F1DF59-2442-4A4A-2BE4-7B0836292E3E}"/>
              </a:ext>
            </a:extLst>
          </p:cNvPr>
          <p:cNvSpPr>
            <a:spLocks noGrp="1"/>
          </p:cNvSpPr>
          <p:nvPr>
            <p:ph idx="1"/>
          </p:nvPr>
        </p:nvSpPr>
        <p:spPr>
          <a:xfrm>
            <a:off x="10028809" y="3693339"/>
            <a:ext cx="6398613" cy="1039548"/>
          </a:xfrm>
        </p:spPr>
        <p:txBody>
          <a:bodyPr>
            <a:normAutofit/>
          </a:bodyPr>
          <a:lstStyle/>
          <a:p>
            <a:pPr marL="0" indent="0">
              <a:buNone/>
            </a:pPr>
            <a:r>
              <a:rPr lang="en-US" sz="3000" dirty="0"/>
              <a:t>Learn more about AI enricher in our documentation portal.</a:t>
            </a:r>
          </a:p>
        </p:txBody>
      </p:sp>
      <p:sp>
        <p:nvSpPr>
          <p:cNvPr id="25" name="Rounded Rectangle 24">
            <a:extLst>
              <a:ext uri="{FF2B5EF4-FFF2-40B4-BE49-F238E27FC236}">
                <a16:creationId xmlns:a16="http://schemas.microsoft.com/office/drawing/2014/main" id="{7491743E-251D-F640-2AFB-392DE073CF27}"/>
              </a:ext>
            </a:extLst>
          </p:cNvPr>
          <p:cNvSpPr/>
          <p:nvPr/>
        </p:nvSpPr>
        <p:spPr>
          <a:xfrm>
            <a:off x="8249123" y="5609414"/>
            <a:ext cx="8781578" cy="2079692"/>
          </a:xfrm>
          <a:prstGeom prst="roundRect">
            <a:avLst>
              <a:gd name="adj" fmla="val 289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464" rtl="0" eaLnBrk="1" fontAlgn="auto" latinLnBrk="0" hangingPunct="1">
              <a:lnSpc>
                <a:spcPct val="100000"/>
              </a:lnSpc>
              <a:spcBef>
                <a:spcPts val="0"/>
              </a:spcBef>
              <a:spcAft>
                <a:spcPts val="0"/>
              </a:spcAft>
              <a:buClrTx/>
              <a:buSzTx/>
              <a:buFontTx/>
              <a:buNone/>
              <a:tabLst/>
              <a:defRPr/>
            </a:pPr>
            <a:endParaRPr kumimoji="0" lang="en-LT" sz="42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Content Placeholder 2">
            <a:extLst>
              <a:ext uri="{FF2B5EF4-FFF2-40B4-BE49-F238E27FC236}">
                <a16:creationId xmlns:a16="http://schemas.microsoft.com/office/drawing/2014/main" id="{7F621668-CA3D-187F-EF69-747ECDBF4A69}"/>
              </a:ext>
            </a:extLst>
          </p:cNvPr>
          <p:cNvSpPr txBox="1">
            <a:spLocks/>
          </p:cNvSpPr>
          <p:nvPr/>
        </p:nvSpPr>
        <p:spPr>
          <a:xfrm>
            <a:off x="10040922" y="5876925"/>
            <a:ext cx="6761178" cy="1529238"/>
          </a:xfrm>
          <a:prstGeom prst="rect">
            <a:avLst/>
          </a:prstGeom>
        </p:spPr>
        <p:txBody>
          <a:bodyPr vert="horz" lIns="137160" tIns="68580" rIns="137160" bIns="68580" rtlCol="0" anchor="ctr">
            <a:normAutofit/>
          </a:bodyPr>
          <a:lstStyle>
            <a:lvl1pPr marL="228600" indent="-228600" algn="l" defTabSz="914400" rtl="0" eaLnBrk="1" latinLnBrk="0" hangingPunct="1">
              <a:lnSpc>
                <a:spcPts val="2400"/>
              </a:lnSpc>
              <a:spcBef>
                <a:spcPts val="1000"/>
              </a:spcBef>
              <a:buClr>
                <a:schemeClr val="accent1"/>
              </a:buClr>
              <a:buFont typeface="Arial" panose="020B0604020202020204" pitchFamily="34" charset="0"/>
              <a:buChar char="•"/>
              <a:defRPr sz="1400" kern="1200">
                <a:solidFill>
                  <a:srgbClr val="000000"/>
                </a:solidFill>
                <a:latin typeface="+mn-lt"/>
                <a:ea typeface="+mn-ea"/>
                <a:cs typeface="+mn-cs"/>
              </a:defRPr>
            </a:lvl1pPr>
            <a:lvl2pPr marL="6858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rgbClr val="000000"/>
                </a:solidFill>
                <a:latin typeface="+mn-lt"/>
                <a:ea typeface="+mn-ea"/>
                <a:cs typeface="+mn-cs"/>
              </a:defRPr>
            </a:lvl2pPr>
            <a:lvl3pPr marL="11430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rgbClr val="000000"/>
                </a:solidFill>
                <a:latin typeface="+mn-lt"/>
                <a:ea typeface="+mn-ea"/>
                <a:cs typeface="+mn-cs"/>
              </a:defRPr>
            </a:lvl3pPr>
            <a:lvl4pPr marL="16002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rgbClr val="000000"/>
                </a:solidFill>
                <a:latin typeface="+mn-lt"/>
                <a:ea typeface="+mn-ea"/>
                <a:cs typeface="+mn-cs"/>
              </a:defRPr>
            </a:lvl4pPr>
            <a:lvl5pPr marL="2057400" indent="-228600" algn="l" defTabSz="914400" rtl="0" eaLnBrk="1" latinLnBrk="0" hangingPunct="1">
              <a:lnSpc>
                <a:spcPts val="2400"/>
              </a:lnSpc>
              <a:spcBef>
                <a:spcPts val="500"/>
              </a:spcBef>
              <a:buClr>
                <a:schemeClr val="accent1"/>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3F097"/>
              </a:buClr>
              <a:buSzTx/>
              <a:buFont typeface="Arial" panose="020B0604020202020204" pitchFamily="34" charset="0"/>
              <a:buNone/>
              <a:tabLst/>
              <a:defRPr/>
            </a:pPr>
            <a:r>
              <a:rPr kumimoji="0" lang="en-GB" sz="3000" b="1" i="0" u="none" strike="noStrike" kern="1200" cap="none" spc="0" normalizeH="0" baseline="0" noProof="0" dirty="0">
                <a:ln>
                  <a:noFill/>
                </a:ln>
                <a:solidFill>
                  <a:srgbClr val="000000"/>
                </a:solidFill>
                <a:effectLst/>
                <a:highlight>
                  <a:srgbClr val="2EF2A2"/>
                </a:highlight>
                <a:uLnTx/>
                <a:uFillTx/>
                <a:latin typeface="Arial" panose="020B0604020202020204"/>
                <a:ea typeface="+mn-ea"/>
                <a:cs typeface="+mn-cs"/>
              </a:rPr>
              <a:t>Next session:</a:t>
            </a:r>
            <a:r>
              <a:rPr kumimoji="0" lang="en-GB" sz="3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3000" b="0" i="0" u="none" strike="noStrike" kern="1200" cap="none" spc="0" normalizeH="0" baseline="0" noProof="0" dirty="0">
                <a:ln>
                  <a:noFill/>
                </a:ln>
                <a:solidFill>
                  <a:srgbClr val="000000"/>
                </a:solidFill>
                <a:effectLst/>
                <a:uLnTx/>
                <a:uFillTx/>
                <a:latin typeface="Arial" panose="020B0604020202020204"/>
                <a:ea typeface="+mn-ea"/>
                <a:cs typeface="+mn-cs"/>
              </a:rPr>
              <a:t>Explore the </a:t>
            </a:r>
            <a:r>
              <a:rPr kumimoji="0" lang="en-US" sz="3000" b="0" i="0" u="none" strike="noStrike" kern="1200" cap="none" spc="0" normalizeH="0" baseline="0" noProof="0" dirty="0" err="1">
                <a:ln>
                  <a:noFill/>
                </a:ln>
                <a:solidFill>
                  <a:srgbClr val="000000"/>
                </a:solidFill>
                <a:effectLst/>
                <a:uLnTx/>
                <a:uFillTx/>
                <a:latin typeface="Arial" panose="020B0604020202020204"/>
                <a:ea typeface="+mn-ea"/>
                <a:cs typeface="+mn-cs"/>
              </a:rPr>
              <a:t>CluedIn</a:t>
            </a:r>
            <a:r>
              <a:rPr kumimoji="0" lang="en-US" sz="3000" b="0" i="0" u="none" strike="noStrike" kern="1200" cap="none" spc="0" normalizeH="0" baseline="0" noProof="0" dirty="0">
                <a:ln>
                  <a:noFill/>
                </a:ln>
                <a:solidFill>
                  <a:srgbClr val="000000"/>
                </a:solidFill>
                <a:effectLst/>
                <a:uLnTx/>
                <a:uFillTx/>
                <a:latin typeface="Arial" panose="020B0604020202020204"/>
                <a:ea typeface="+mn-ea"/>
                <a:cs typeface="+mn-cs"/>
              </a:rPr>
              <a:t> AI capabilities.</a:t>
            </a:r>
          </a:p>
        </p:txBody>
      </p:sp>
      <p:pic>
        <p:nvPicPr>
          <p:cNvPr id="27" name="Graphic 26" descr="Information with solid fill">
            <a:extLst>
              <a:ext uri="{FF2B5EF4-FFF2-40B4-BE49-F238E27FC236}">
                <a16:creationId xmlns:a16="http://schemas.microsoft.com/office/drawing/2014/main" id="{F5DF31FC-A354-0BF5-4EBE-F761F184F8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3360" y="3693339"/>
            <a:ext cx="961283" cy="961283"/>
          </a:xfrm>
          <a:prstGeom prst="rect">
            <a:avLst/>
          </a:prstGeom>
        </p:spPr>
      </p:pic>
      <p:pic>
        <p:nvPicPr>
          <p:cNvPr id="29" name="Graphic 28" descr="End with solid fill">
            <a:extLst>
              <a:ext uri="{FF2B5EF4-FFF2-40B4-BE49-F238E27FC236}">
                <a16:creationId xmlns:a16="http://schemas.microsoft.com/office/drawing/2014/main" id="{62354DC0-9A7C-7339-01FD-1360D1FB55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63360" y="6127079"/>
            <a:ext cx="1166441" cy="1166441"/>
          </a:xfrm>
          <a:prstGeom prst="rect">
            <a:avLst/>
          </a:prstGeom>
        </p:spPr>
      </p:pic>
    </p:spTree>
    <p:extLst>
      <p:ext uri="{BB962C8B-B14F-4D97-AF65-F5344CB8AC3E}">
        <p14:creationId xmlns:p14="http://schemas.microsoft.com/office/powerpoint/2010/main" val="362084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972F4A62-C835-A963-6512-A47691EE9503}"/>
              </a:ext>
            </a:extLst>
          </p:cNvPr>
          <p:cNvPicPr>
            <a:picLocks noChangeAspect="1"/>
          </p:cNvPicPr>
          <p:nvPr/>
        </p:nvPicPr>
        <p:blipFill rotWithShape="1">
          <a:blip r:embed="rId2">
            <a:extLst>
              <a:ext uri="{28A0092B-C50C-407E-A947-70E740481C1C}">
                <a14:useLocalDpi xmlns:a14="http://schemas.microsoft.com/office/drawing/2010/main" val="0"/>
              </a:ext>
            </a:extLst>
          </a:blip>
          <a:srcRect l="36440" t="48" r="9226" b="10224"/>
          <a:stretch>
            <a:fillRect/>
          </a:stretch>
        </p:blipFill>
        <p:spPr>
          <a:xfrm flipH="1">
            <a:off x="0" y="-1"/>
            <a:ext cx="9343776" cy="10287002"/>
          </a:xfrm>
          <a:prstGeom prst="rect">
            <a:avLst/>
          </a:prstGeom>
        </p:spPr>
      </p:pic>
      <p:sp>
        <p:nvSpPr>
          <p:cNvPr id="5" name="Rectangle 4">
            <a:extLst>
              <a:ext uri="{FF2B5EF4-FFF2-40B4-BE49-F238E27FC236}">
                <a16:creationId xmlns:a16="http://schemas.microsoft.com/office/drawing/2014/main" id="{B0DBF767-DE87-B8DF-E18C-FB5D2F1C5164}"/>
              </a:ext>
            </a:extLst>
          </p:cNvPr>
          <p:cNvSpPr/>
          <p:nvPr/>
        </p:nvSpPr>
        <p:spPr>
          <a:xfrm rot="10800000">
            <a:off x="0" y="-5503"/>
            <a:ext cx="9343776" cy="6424349"/>
          </a:xfrm>
          <a:prstGeom prst="rect">
            <a:avLst/>
          </a:prstGeom>
          <a:gradFill flip="none" rotWithShape="1">
            <a:gsLst>
              <a:gs pos="0">
                <a:schemeClr val="tx2">
                  <a:alpha val="0"/>
                </a:schemeClr>
              </a:gs>
              <a:gs pos="99000">
                <a:schemeClr val="tx1">
                  <a:lumMod val="95000"/>
                  <a:lumOff val="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LT">
              <a:solidFill>
                <a:srgbClr val="FFFFFF"/>
              </a:solidFill>
              <a:latin typeface="Arial" panose="020B0604020202020204"/>
            </a:endParaRPr>
          </a:p>
        </p:txBody>
      </p:sp>
      <p:sp>
        <p:nvSpPr>
          <p:cNvPr id="3" name="TextBox 2">
            <a:extLst>
              <a:ext uri="{FF2B5EF4-FFF2-40B4-BE49-F238E27FC236}">
                <a16:creationId xmlns:a16="http://schemas.microsoft.com/office/drawing/2014/main" id="{7D5EF08D-9F85-01F4-220F-A2F7F8EB6B72}"/>
              </a:ext>
            </a:extLst>
          </p:cNvPr>
          <p:cNvSpPr txBox="1"/>
          <p:nvPr/>
        </p:nvSpPr>
        <p:spPr>
          <a:xfrm>
            <a:off x="10051838" y="2453054"/>
            <a:ext cx="7332990" cy="2336537"/>
          </a:xfrm>
          <a:prstGeom prst="rect">
            <a:avLst/>
          </a:prstGeom>
          <a:noFill/>
        </p:spPr>
        <p:txBody>
          <a:bodyPr wrap="square" rtlCol="0">
            <a:spAutoFit/>
          </a:bodyPr>
          <a:lstStyle/>
          <a:p>
            <a:pPr defTabSz="1371600">
              <a:lnSpc>
                <a:spcPts val="2520"/>
              </a:lnSpc>
            </a:pPr>
            <a:r>
              <a:rPr lang="en-US" sz="2100" noProof="0" dirty="0">
                <a:solidFill>
                  <a:srgbClr val="000000"/>
                </a:solidFill>
                <a:latin typeface="Arial" panose="020B0604020202020204" pitchFamily="34" charset="0"/>
                <a:cs typeface="Arial" panose="020B0604020202020204" pitchFamily="34" charset="0"/>
              </a:rPr>
              <a:t>This session is part of a series of practical </a:t>
            </a:r>
            <a:br>
              <a:rPr lang="en-US" sz="2100" noProof="0" dirty="0">
                <a:solidFill>
                  <a:srgbClr val="000000"/>
                </a:solidFill>
                <a:latin typeface="Arial" panose="020B0604020202020204" pitchFamily="34" charset="0"/>
                <a:cs typeface="Arial" panose="020B0604020202020204" pitchFamily="34" charset="0"/>
              </a:rPr>
            </a:br>
            <a:r>
              <a:rPr lang="en-US" sz="2100" noProof="0" dirty="0">
                <a:solidFill>
                  <a:srgbClr val="000000"/>
                </a:solidFill>
                <a:latin typeface="Arial" panose="020B0604020202020204" pitchFamily="34" charset="0"/>
                <a:cs typeface="Arial" panose="020B0604020202020204" pitchFamily="34" charset="0"/>
              </a:rPr>
              <a:t>trainings on using </a:t>
            </a:r>
            <a:r>
              <a:rPr lang="en-US" sz="2100" noProof="0" dirty="0" err="1">
                <a:solidFill>
                  <a:srgbClr val="000000"/>
                </a:solidFill>
                <a:latin typeface="Arial" panose="020B0604020202020204" pitchFamily="34" charset="0"/>
                <a:cs typeface="Arial" panose="020B0604020202020204" pitchFamily="34" charset="0"/>
              </a:rPr>
              <a:t>CluedIn</a:t>
            </a:r>
            <a:r>
              <a:rPr lang="en-US" sz="2100" noProof="0" dirty="0">
                <a:solidFill>
                  <a:srgbClr val="000000"/>
                </a:solidFill>
                <a:latin typeface="Arial" panose="020B0604020202020204" pitchFamily="34" charset="0"/>
                <a:cs typeface="Arial" panose="020B0604020202020204" pitchFamily="34" charset="0"/>
              </a:rPr>
              <a:t> AI, AI enricher in particular, </a:t>
            </a:r>
            <a:br>
              <a:rPr lang="en-US" sz="2100" noProof="0" dirty="0">
                <a:solidFill>
                  <a:srgbClr val="000000"/>
                </a:solidFill>
                <a:latin typeface="Arial" panose="020B0604020202020204" pitchFamily="34" charset="0"/>
                <a:cs typeface="Arial" panose="020B0604020202020204" pitchFamily="34" charset="0"/>
              </a:rPr>
            </a:br>
            <a:r>
              <a:rPr lang="en-US" sz="2100" noProof="0" dirty="0">
                <a:solidFill>
                  <a:srgbClr val="000000"/>
                </a:solidFill>
                <a:latin typeface="Arial" panose="020B0604020202020204" pitchFamily="34" charset="0"/>
                <a:cs typeface="Arial" panose="020B0604020202020204" pitchFamily="34" charset="0"/>
              </a:rPr>
              <a:t>for data management.</a:t>
            </a:r>
          </a:p>
          <a:p>
            <a:pPr defTabSz="1371600">
              <a:lnSpc>
                <a:spcPts val="2520"/>
              </a:lnSpc>
            </a:pPr>
            <a:endParaRPr lang="en-US" sz="2100" noProof="0" dirty="0">
              <a:solidFill>
                <a:srgbClr val="000000"/>
              </a:solidFill>
              <a:latin typeface="Arial" panose="020B0604020202020204" pitchFamily="34" charset="0"/>
              <a:cs typeface="Arial" panose="020B0604020202020204" pitchFamily="34" charset="0"/>
            </a:endParaRPr>
          </a:p>
          <a:p>
            <a:pPr defTabSz="1371600">
              <a:lnSpc>
                <a:spcPts val="2520"/>
              </a:lnSpc>
            </a:pPr>
            <a:r>
              <a:rPr lang="en-US" sz="2100" noProof="0" dirty="0">
                <a:solidFill>
                  <a:srgbClr val="000000"/>
                </a:solidFill>
                <a:latin typeface="Arial" panose="020B0604020202020204" pitchFamily="34" charset="0"/>
                <a:cs typeface="Arial" panose="020B0604020202020204" pitchFamily="34" charset="0"/>
              </a:rPr>
              <a:t>Your </a:t>
            </a:r>
            <a:r>
              <a:rPr lang="en-US" sz="2100" noProof="0" dirty="0" err="1">
                <a:solidFill>
                  <a:srgbClr val="000000"/>
                </a:solidFill>
                <a:latin typeface="Arial" panose="020B0604020202020204" pitchFamily="34" charset="0"/>
                <a:cs typeface="Arial" panose="020B0604020202020204" pitchFamily="34" charset="0"/>
              </a:rPr>
              <a:t>CluedIn</a:t>
            </a:r>
            <a:r>
              <a:rPr lang="en-US" sz="2100" noProof="0" dirty="0">
                <a:solidFill>
                  <a:srgbClr val="000000"/>
                </a:solidFill>
                <a:latin typeface="Arial" panose="020B0604020202020204" pitchFamily="34" charset="0"/>
                <a:cs typeface="Arial" panose="020B0604020202020204" pitchFamily="34" charset="0"/>
              </a:rPr>
              <a:t> Trainer will demonstrate how to set up and use an AI enricher to analyze a dataset and automatically fill gaps in data using existing information.</a:t>
            </a:r>
          </a:p>
        </p:txBody>
      </p:sp>
      <p:sp>
        <p:nvSpPr>
          <p:cNvPr id="8" name="Title 1">
            <a:extLst>
              <a:ext uri="{FF2B5EF4-FFF2-40B4-BE49-F238E27FC236}">
                <a16:creationId xmlns:a16="http://schemas.microsoft.com/office/drawing/2014/main" id="{816722D6-D177-38A5-7510-70EB25823640}"/>
              </a:ext>
            </a:extLst>
          </p:cNvPr>
          <p:cNvSpPr>
            <a:spLocks noGrp="1"/>
          </p:cNvSpPr>
          <p:nvPr>
            <p:ph type="title"/>
          </p:nvPr>
        </p:nvSpPr>
        <p:spPr>
          <a:xfrm>
            <a:off x="1179729" y="1178016"/>
            <a:ext cx="6834918" cy="2568294"/>
          </a:xfrm>
        </p:spPr>
        <p:txBody>
          <a:bodyPr>
            <a:normAutofit/>
          </a:bodyPr>
          <a:lstStyle/>
          <a:p>
            <a:pPr>
              <a:lnSpc>
                <a:spcPts val="7200"/>
              </a:lnSpc>
            </a:pPr>
            <a:r>
              <a:rPr lang="en-US" sz="7200" dirty="0"/>
              <a:t>Session</a:t>
            </a:r>
            <a:br>
              <a:rPr lang="en-US" sz="7200" dirty="0"/>
            </a:br>
            <a:r>
              <a:rPr lang="en-US" sz="7200" dirty="0"/>
              <a:t>Goal</a:t>
            </a:r>
          </a:p>
        </p:txBody>
      </p:sp>
      <p:sp>
        <p:nvSpPr>
          <p:cNvPr id="11" name="Rectangle: Rounded Corners 2">
            <a:extLst>
              <a:ext uri="{FF2B5EF4-FFF2-40B4-BE49-F238E27FC236}">
                <a16:creationId xmlns:a16="http://schemas.microsoft.com/office/drawing/2014/main" id="{28D4B812-07BB-E851-24C9-D5A2A055572B}"/>
              </a:ext>
            </a:extLst>
          </p:cNvPr>
          <p:cNvSpPr/>
          <p:nvPr/>
        </p:nvSpPr>
        <p:spPr>
          <a:xfrm>
            <a:off x="10184642" y="6879102"/>
            <a:ext cx="6950123" cy="2517382"/>
          </a:xfrm>
          <a:prstGeom prst="roundRect">
            <a:avLst>
              <a:gd name="adj" fmla="val 7345"/>
            </a:avLst>
          </a:prstGeom>
          <a:solidFill>
            <a:srgbClr val="ACB3F1">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defTabSz="1371600">
              <a:defRPr/>
            </a:pPr>
            <a:r>
              <a:rPr lang="en-US" sz="1650" b="1">
                <a:solidFill>
                  <a:srgbClr val="102B4F"/>
                </a:solidFill>
                <a:latin typeface="Open Sans Extrabold"/>
              </a:rPr>
              <a:t>	</a:t>
            </a:r>
            <a:endParaRPr lang="en-US" sz="1800" kern="0">
              <a:solidFill>
                <a:srgbClr val="102B4F"/>
              </a:solidFill>
              <a:latin typeface="Open Sans"/>
              <a:cs typeface="Arial"/>
            </a:endParaRPr>
          </a:p>
        </p:txBody>
      </p:sp>
      <p:pic>
        <p:nvPicPr>
          <p:cNvPr id="12" name="Graphic 11" descr="Information with solid fill">
            <a:extLst>
              <a:ext uri="{FF2B5EF4-FFF2-40B4-BE49-F238E27FC236}">
                <a16:creationId xmlns:a16="http://schemas.microsoft.com/office/drawing/2014/main" id="{38F5148F-FE6C-0846-6BE8-C1973DA17B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8951" y="7363755"/>
            <a:ext cx="551159" cy="551159"/>
          </a:xfrm>
          <a:prstGeom prst="rect">
            <a:avLst/>
          </a:prstGeom>
        </p:spPr>
      </p:pic>
      <p:sp>
        <p:nvSpPr>
          <p:cNvPr id="10" name="TextBox 9">
            <a:extLst>
              <a:ext uri="{FF2B5EF4-FFF2-40B4-BE49-F238E27FC236}">
                <a16:creationId xmlns:a16="http://schemas.microsoft.com/office/drawing/2014/main" id="{5B1340B1-CAD3-24D3-80CA-328C30CFDBF3}"/>
              </a:ext>
            </a:extLst>
          </p:cNvPr>
          <p:cNvSpPr txBox="1"/>
          <p:nvPr/>
        </p:nvSpPr>
        <p:spPr>
          <a:xfrm>
            <a:off x="10654775" y="8039894"/>
            <a:ext cx="6285509" cy="1250983"/>
          </a:xfrm>
          <a:prstGeom prst="rect">
            <a:avLst/>
          </a:prstGeom>
          <a:noFill/>
        </p:spPr>
        <p:txBody>
          <a:bodyPr wrap="square">
            <a:spAutoFit/>
          </a:bodyPr>
          <a:lstStyle/>
          <a:p>
            <a:pPr defTabSz="1371600">
              <a:lnSpc>
                <a:spcPts val="2310"/>
              </a:lnSpc>
            </a:pPr>
            <a:r>
              <a:rPr lang="en-US" sz="1800" b="1" dirty="0">
                <a:solidFill>
                  <a:srgbClr val="102B4F"/>
                </a:solidFill>
                <a:latin typeface="Arial" panose="020B0604020202020204"/>
              </a:rPr>
              <a:t>Note: </a:t>
            </a:r>
            <a:r>
              <a:rPr lang="en-GB" sz="1800" dirty="0">
                <a:solidFill>
                  <a:srgbClr val="102B4F"/>
                </a:solidFill>
                <a:latin typeface="Arial" panose="020B0604020202020204"/>
              </a:rPr>
              <a:t>This session is designed to develop practical experience with AI enricher. For details about the enricher’s features and capabilities, refer to the AI enricher overview session.</a:t>
            </a:r>
            <a:endParaRPr lang="en-US" sz="1800" dirty="0">
              <a:solidFill>
                <a:srgbClr val="102B4F"/>
              </a:solidFill>
              <a:latin typeface="Arial" panose="020B0604020202020204"/>
            </a:endParaRPr>
          </a:p>
        </p:txBody>
      </p:sp>
      <p:pic>
        <p:nvPicPr>
          <p:cNvPr id="13" name="Picture 16">
            <a:extLst>
              <a:ext uri="{FF2B5EF4-FFF2-40B4-BE49-F238E27FC236}">
                <a16:creationId xmlns:a16="http://schemas.microsoft.com/office/drawing/2014/main" id="{7DB6AB27-6585-402A-CB22-D34CAEB4C95C}"/>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57300" y="8994968"/>
            <a:ext cx="1434597" cy="457704"/>
          </a:xfrm>
          <a:prstGeom prst="rect">
            <a:avLst/>
          </a:prstGeom>
        </p:spPr>
      </p:pic>
    </p:spTree>
    <p:extLst>
      <p:ext uri="{BB962C8B-B14F-4D97-AF65-F5344CB8AC3E}">
        <p14:creationId xmlns:p14="http://schemas.microsoft.com/office/powerpoint/2010/main" val="2168854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102BA-3180-3ABA-482E-3C71979D9246}"/>
            </a:ext>
          </a:extLst>
        </p:cNvPr>
        <p:cNvGrpSpPr/>
        <p:nvPr/>
      </p:nvGrpSpPr>
      <p:grpSpPr>
        <a:xfrm>
          <a:off x="0" y="0"/>
          <a:ext cx="0" cy="0"/>
          <a:chOff x="0" y="0"/>
          <a:chExt cx="0" cy="0"/>
        </a:xfrm>
      </p:grpSpPr>
      <p:pic>
        <p:nvPicPr>
          <p:cNvPr id="3" name="Picture 2" descr="People discussing in office">
            <a:extLst>
              <a:ext uri="{FF2B5EF4-FFF2-40B4-BE49-F238E27FC236}">
                <a16:creationId xmlns:a16="http://schemas.microsoft.com/office/drawing/2014/main" id="{54044A8F-555E-96AF-4853-A15DEBCDB5AC}"/>
              </a:ext>
            </a:extLst>
          </p:cNvPr>
          <p:cNvPicPr>
            <a:picLocks noChangeAspect="1"/>
          </p:cNvPicPr>
          <p:nvPr/>
        </p:nvPicPr>
        <p:blipFill>
          <a:blip r:embed="rId3">
            <a:extLst>
              <a:ext uri="{28A0092B-C50C-407E-A947-70E740481C1C}">
                <a14:useLocalDpi xmlns:a14="http://schemas.microsoft.com/office/drawing/2010/main" val="0"/>
              </a:ext>
            </a:extLst>
          </a:blip>
          <a:srcRect l="24854" r="14094"/>
          <a:stretch/>
        </p:blipFill>
        <p:spPr>
          <a:xfrm>
            <a:off x="-1" y="0"/>
            <a:ext cx="9420506" cy="10287000"/>
          </a:xfrm>
          <a:prstGeom prst="rect">
            <a:avLst/>
          </a:prstGeom>
        </p:spPr>
      </p:pic>
      <p:sp>
        <p:nvSpPr>
          <p:cNvPr id="4" name="Rectangle 3">
            <a:extLst>
              <a:ext uri="{FF2B5EF4-FFF2-40B4-BE49-F238E27FC236}">
                <a16:creationId xmlns:a16="http://schemas.microsoft.com/office/drawing/2014/main" id="{2B8C0BC9-B794-941C-2B9D-49D9801777B6}"/>
              </a:ext>
            </a:extLst>
          </p:cNvPr>
          <p:cNvSpPr/>
          <p:nvPr/>
        </p:nvSpPr>
        <p:spPr>
          <a:xfrm>
            <a:off x="4" y="4087863"/>
            <a:ext cx="9420506" cy="6223818"/>
          </a:xfrm>
          <a:prstGeom prst="rect">
            <a:avLst/>
          </a:prstGeom>
          <a:gradFill>
            <a:gsLst>
              <a:gs pos="8000">
                <a:schemeClr val="bg2">
                  <a:lumMod val="10000"/>
                  <a:alpha val="87844"/>
                </a:schemeClr>
              </a:gs>
              <a:gs pos="100000">
                <a:schemeClr val="tx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LT" sz="4050">
              <a:solidFill>
                <a:srgbClr val="FFFFFF"/>
              </a:solidFill>
              <a:latin typeface="Arial" panose="020B0604020202020204"/>
            </a:endParaRPr>
          </a:p>
        </p:txBody>
      </p:sp>
      <p:sp>
        <p:nvSpPr>
          <p:cNvPr id="8" name="Title 7">
            <a:extLst>
              <a:ext uri="{FF2B5EF4-FFF2-40B4-BE49-F238E27FC236}">
                <a16:creationId xmlns:a16="http://schemas.microsoft.com/office/drawing/2014/main" id="{2021D1F6-42A9-4FFB-A586-96684A1EF4F2}"/>
              </a:ext>
            </a:extLst>
          </p:cNvPr>
          <p:cNvSpPr>
            <a:spLocks noGrp="1"/>
          </p:cNvSpPr>
          <p:nvPr>
            <p:ph type="title"/>
          </p:nvPr>
        </p:nvSpPr>
        <p:spPr>
          <a:xfrm>
            <a:off x="1257300" y="6645749"/>
            <a:ext cx="6637863" cy="2619696"/>
          </a:xfrm>
        </p:spPr>
        <p:txBody>
          <a:bodyPr>
            <a:normAutofit/>
          </a:bodyPr>
          <a:lstStyle/>
          <a:p>
            <a:r>
              <a:rPr lang="en-US" sz="6600" b="1">
                <a:solidFill>
                  <a:schemeClr val="bg1"/>
                </a:solidFill>
              </a:rPr>
              <a:t>The data </a:t>
            </a:r>
            <a:br>
              <a:rPr lang="en-US" sz="6600" b="1">
                <a:solidFill>
                  <a:schemeClr val="bg1"/>
                </a:solidFill>
              </a:rPr>
            </a:br>
            <a:r>
              <a:rPr lang="en-US" sz="6600" b="1">
                <a:solidFill>
                  <a:schemeClr val="bg1"/>
                </a:solidFill>
              </a:rPr>
              <a:t>we’ll use</a:t>
            </a:r>
          </a:p>
        </p:txBody>
      </p:sp>
      <p:grpSp>
        <p:nvGrpSpPr>
          <p:cNvPr id="14" name="Group 13">
            <a:extLst>
              <a:ext uri="{FF2B5EF4-FFF2-40B4-BE49-F238E27FC236}">
                <a16:creationId xmlns:a16="http://schemas.microsoft.com/office/drawing/2014/main" id="{2486DDCE-C344-BC95-9F20-AA61CBBAB2C2}"/>
              </a:ext>
            </a:extLst>
          </p:cNvPr>
          <p:cNvGrpSpPr/>
          <p:nvPr/>
        </p:nvGrpSpPr>
        <p:grpSpPr>
          <a:xfrm>
            <a:off x="8398953" y="9067527"/>
            <a:ext cx="1275441" cy="1244154"/>
            <a:chOff x="5599301" y="6045018"/>
            <a:chExt cx="850294" cy="829436"/>
          </a:xfrm>
        </p:grpSpPr>
        <p:sp>
          <p:nvSpPr>
            <p:cNvPr id="15" name="Rectangle 14">
              <a:extLst>
                <a:ext uri="{FF2B5EF4-FFF2-40B4-BE49-F238E27FC236}">
                  <a16:creationId xmlns:a16="http://schemas.microsoft.com/office/drawing/2014/main" id="{3F149F0A-9115-215D-788A-A6CAD9438111}"/>
                </a:ext>
              </a:extLst>
            </p:cNvPr>
            <p:cNvSpPr/>
            <p:nvPr/>
          </p:nvSpPr>
          <p:spPr>
            <a:xfrm>
              <a:off x="5599301" y="6193417"/>
              <a:ext cx="681037" cy="68103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LT" sz="4050">
                <a:solidFill>
                  <a:srgbClr val="FFFFFF"/>
                </a:solidFill>
                <a:latin typeface="Arial" panose="020B0604020202020204"/>
              </a:endParaRPr>
            </a:p>
          </p:txBody>
        </p:sp>
        <p:grpSp>
          <p:nvGrpSpPr>
            <p:cNvPr id="16" name="Group 15">
              <a:extLst>
                <a:ext uri="{FF2B5EF4-FFF2-40B4-BE49-F238E27FC236}">
                  <a16:creationId xmlns:a16="http://schemas.microsoft.com/office/drawing/2014/main" id="{FFE2BE0C-92CD-F5C3-1932-EA6A3868F05A}"/>
                </a:ext>
              </a:extLst>
            </p:cNvPr>
            <p:cNvGrpSpPr/>
            <p:nvPr/>
          </p:nvGrpSpPr>
          <p:grpSpPr>
            <a:xfrm rot="2700000">
              <a:off x="5666337" y="6035611"/>
              <a:ext cx="773851" cy="792665"/>
              <a:chOff x="7900738" y="1085921"/>
              <a:chExt cx="903418" cy="925382"/>
            </a:xfrm>
          </p:grpSpPr>
          <p:pic>
            <p:nvPicPr>
              <p:cNvPr id="17" name="Graphic 16" descr="Caret Up with solid fill">
                <a:extLst>
                  <a:ext uri="{FF2B5EF4-FFF2-40B4-BE49-F238E27FC236}">
                    <a16:creationId xmlns:a16="http://schemas.microsoft.com/office/drawing/2014/main" id="{9DE5137F-68D0-7B07-F99D-F959A23EB3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738" y="1085921"/>
                <a:ext cx="903418" cy="925382"/>
              </a:xfrm>
              <a:prstGeom prst="rect">
                <a:avLst/>
              </a:prstGeom>
            </p:spPr>
          </p:pic>
          <p:cxnSp>
            <p:nvCxnSpPr>
              <p:cNvPr id="18" name="Straight Connector 17">
                <a:extLst>
                  <a:ext uri="{FF2B5EF4-FFF2-40B4-BE49-F238E27FC236}">
                    <a16:creationId xmlns:a16="http://schemas.microsoft.com/office/drawing/2014/main" id="{6A7D7029-8A34-092B-F69D-928DD4896419}"/>
                  </a:ext>
                </a:extLst>
              </p:cNvPr>
              <p:cNvCxnSpPr/>
              <p:nvPr/>
            </p:nvCxnSpPr>
            <p:spPr>
              <a:xfrm>
                <a:off x="8357937" y="1426568"/>
                <a:ext cx="0" cy="584734"/>
              </a:xfrm>
              <a:prstGeom prst="line">
                <a:avLst/>
              </a:prstGeom>
              <a:ln w="57150"/>
            </p:spPr>
            <p:style>
              <a:lnRef idx="1">
                <a:schemeClr val="dk1"/>
              </a:lnRef>
              <a:fillRef idx="0">
                <a:schemeClr val="dk1"/>
              </a:fillRef>
              <a:effectRef idx="0">
                <a:schemeClr val="dk1"/>
              </a:effectRef>
              <a:fontRef idx="minor">
                <a:schemeClr val="tx1"/>
              </a:fontRef>
            </p:style>
          </p:cxnSp>
        </p:grpSp>
      </p:grpSp>
      <p:sp>
        <p:nvSpPr>
          <p:cNvPr id="13" name="Slide Number Placeholder 3">
            <a:extLst>
              <a:ext uri="{FF2B5EF4-FFF2-40B4-BE49-F238E27FC236}">
                <a16:creationId xmlns:a16="http://schemas.microsoft.com/office/drawing/2014/main" id="{ED9E2F9C-9439-3110-88FC-353EF15A6BA7}"/>
              </a:ext>
            </a:extLst>
          </p:cNvPr>
          <p:cNvSpPr>
            <a:spLocks noGrp="1"/>
          </p:cNvSpPr>
          <p:nvPr>
            <p:ph type="sldNum" sz="quarter" idx="12"/>
          </p:nvPr>
        </p:nvSpPr>
        <p:spPr>
          <a:xfrm>
            <a:off x="12915900" y="9265445"/>
            <a:ext cx="4114800" cy="547688"/>
          </a:xfrm>
        </p:spPr>
        <p:txBody>
          <a:bodyPr/>
          <a:lstStyle/>
          <a:p>
            <a:pPr defTabSz="1371600"/>
            <a:fld id="{B7BD53AE-7240-4391-874D-1B91F412B7AB}" type="slidenum">
              <a:rPr lang="en-US">
                <a:solidFill>
                  <a:srgbClr val="000000">
                    <a:tint val="75000"/>
                  </a:srgbClr>
                </a:solidFill>
                <a:latin typeface="Arial" panose="020B0604020202020204"/>
              </a:rPr>
              <a:pPr defTabSz="1371600"/>
              <a:t>3</a:t>
            </a:fld>
            <a:endParaRPr lang="en-US" dirty="0">
              <a:solidFill>
                <a:srgbClr val="000000">
                  <a:tint val="75000"/>
                </a:srgbClr>
              </a:solidFill>
              <a:latin typeface="Arial" panose="020B0604020202020204"/>
            </a:endParaRPr>
          </a:p>
        </p:txBody>
      </p:sp>
      <p:grpSp>
        <p:nvGrpSpPr>
          <p:cNvPr id="5" name="Group 4">
            <a:extLst>
              <a:ext uri="{FF2B5EF4-FFF2-40B4-BE49-F238E27FC236}">
                <a16:creationId xmlns:a16="http://schemas.microsoft.com/office/drawing/2014/main" id="{FB0F8FE8-5A0E-5C57-81F4-CDFB4A4A202F}"/>
              </a:ext>
            </a:extLst>
          </p:cNvPr>
          <p:cNvGrpSpPr/>
          <p:nvPr/>
        </p:nvGrpSpPr>
        <p:grpSpPr>
          <a:xfrm>
            <a:off x="10101649" y="5143500"/>
            <a:ext cx="6773014" cy="2677657"/>
            <a:chOff x="10101649" y="5523327"/>
            <a:chExt cx="6773014" cy="2677657"/>
          </a:xfrm>
        </p:grpSpPr>
        <p:sp>
          <p:nvSpPr>
            <p:cNvPr id="19" name="TextBox 18">
              <a:extLst>
                <a:ext uri="{FF2B5EF4-FFF2-40B4-BE49-F238E27FC236}">
                  <a16:creationId xmlns:a16="http://schemas.microsoft.com/office/drawing/2014/main" id="{3E420C4B-BE2B-4916-4435-1FF1DF2389C5}"/>
                </a:ext>
              </a:extLst>
            </p:cNvPr>
            <p:cNvSpPr txBox="1"/>
            <p:nvPr/>
          </p:nvSpPr>
          <p:spPr>
            <a:xfrm>
              <a:off x="10542494" y="5523328"/>
              <a:ext cx="6332169" cy="2677656"/>
            </a:xfrm>
            <a:prstGeom prst="rect">
              <a:avLst/>
            </a:prstGeom>
            <a:noFill/>
          </p:spPr>
          <p:txBody>
            <a:bodyPr wrap="square" rtlCol="0">
              <a:spAutoFit/>
            </a:bodyPr>
            <a:lstStyle/>
            <a:p>
              <a:pPr defTabSz="1371600"/>
              <a:r>
                <a:rPr lang="en-GB" sz="2400" b="1" dirty="0">
                  <a:solidFill>
                    <a:srgbClr val="000000"/>
                  </a:solidFill>
                  <a:latin typeface="Arial" panose="020B0604020202020204"/>
                </a:rPr>
                <a:t>Hotel data:</a:t>
              </a:r>
            </a:p>
            <a:p>
              <a:pPr marL="457200" indent="-457200" defTabSz="1371600">
                <a:buFont typeface="Arial" panose="020B0604020202020204" pitchFamily="34" charset="0"/>
                <a:buChar char="•"/>
              </a:pPr>
              <a:r>
                <a:rPr lang="en-GB" sz="2400" dirty="0">
                  <a:solidFill>
                    <a:schemeClr val="tx1">
                      <a:lumMod val="50000"/>
                    </a:schemeClr>
                  </a:solidFill>
                </a:rPr>
                <a:t>Regional hotel addresses, without </a:t>
              </a:r>
              <a:br>
                <a:rPr lang="en-GB" sz="2400" dirty="0">
                  <a:solidFill>
                    <a:schemeClr val="tx1">
                      <a:lumMod val="50000"/>
                    </a:schemeClr>
                  </a:solidFill>
                </a:rPr>
              </a:br>
              <a:r>
                <a:rPr lang="en-GB" sz="2400" dirty="0">
                  <a:solidFill>
                    <a:schemeClr val="tx1">
                      <a:lumMod val="50000"/>
                    </a:schemeClr>
                  </a:solidFill>
                </a:rPr>
                <a:t>a country specified</a:t>
              </a:r>
            </a:p>
            <a:p>
              <a:pPr marL="457200" indent="-457200" defTabSz="1371600">
                <a:buFont typeface="Arial" panose="020B0604020202020204" pitchFamily="34" charset="0"/>
                <a:buChar char="•"/>
              </a:pPr>
              <a:r>
                <a:rPr lang="en-GB" sz="2400" dirty="0">
                  <a:solidFill>
                    <a:schemeClr val="tx1">
                      <a:lumMod val="50000"/>
                    </a:schemeClr>
                  </a:solidFill>
                </a:rPr>
                <a:t>Each hotel requires a summary </a:t>
              </a:r>
              <a:br>
                <a:rPr lang="en-GB" sz="2400" dirty="0">
                  <a:solidFill>
                    <a:schemeClr val="tx1">
                      <a:lumMod val="50000"/>
                    </a:schemeClr>
                  </a:solidFill>
                </a:rPr>
              </a:br>
              <a:r>
                <a:rPr lang="en-GB" sz="2400" dirty="0">
                  <a:solidFill>
                    <a:schemeClr val="tx1">
                      <a:lumMod val="50000"/>
                    </a:schemeClr>
                  </a:solidFill>
                </a:rPr>
                <a:t>of the facilities it offers</a:t>
              </a:r>
            </a:p>
            <a:p>
              <a:pPr marL="457200" indent="-457200" defTabSz="1371600">
                <a:buFont typeface="Arial" panose="020B0604020202020204" pitchFamily="34" charset="0"/>
                <a:buChar char="•"/>
              </a:pPr>
              <a:r>
                <a:rPr lang="en-GB" sz="2400" dirty="0">
                  <a:solidFill>
                    <a:schemeClr val="tx1">
                      <a:lumMod val="50000"/>
                    </a:schemeClr>
                  </a:solidFill>
                </a:rPr>
                <a:t>The summary must be localized into multiple languages</a:t>
              </a:r>
            </a:p>
          </p:txBody>
        </p:sp>
        <p:sp>
          <p:nvSpPr>
            <p:cNvPr id="21" name="Rectangle 20">
              <a:extLst>
                <a:ext uri="{FF2B5EF4-FFF2-40B4-BE49-F238E27FC236}">
                  <a16:creationId xmlns:a16="http://schemas.microsoft.com/office/drawing/2014/main" id="{42D8D28B-BFC2-83CB-79A7-E18AAAC7C301}"/>
                </a:ext>
              </a:extLst>
            </p:cNvPr>
            <p:cNvSpPr/>
            <p:nvPr/>
          </p:nvSpPr>
          <p:spPr>
            <a:xfrm>
              <a:off x="10101649" y="5523327"/>
              <a:ext cx="139632" cy="26776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LT">
                <a:solidFill>
                  <a:srgbClr val="FFFFFF"/>
                </a:solidFill>
                <a:latin typeface="Arial" panose="020B0604020202020204"/>
              </a:endParaRPr>
            </a:p>
          </p:txBody>
        </p:sp>
      </p:grpSp>
      <p:sp>
        <p:nvSpPr>
          <p:cNvPr id="2" name="Content Placeholder 8">
            <a:extLst>
              <a:ext uri="{FF2B5EF4-FFF2-40B4-BE49-F238E27FC236}">
                <a16:creationId xmlns:a16="http://schemas.microsoft.com/office/drawing/2014/main" id="{1CE76E20-9CC8-9362-4476-1507C4131C53}"/>
              </a:ext>
            </a:extLst>
          </p:cNvPr>
          <p:cNvSpPr>
            <a:spLocks noGrp="1"/>
          </p:cNvSpPr>
          <p:nvPr>
            <p:ph idx="1"/>
          </p:nvPr>
        </p:nvSpPr>
        <p:spPr>
          <a:xfrm>
            <a:off x="10101648" y="2190751"/>
            <a:ext cx="6929052" cy="2677656"/>
          </a:xfrm>
        </p:spPr>
        <p:txBody>
          <a:bodyPr>
            <a:normAutofit/>
          </a:bodyPr>
          <a:lstStyle/>
          <a:p>
            <a:pPr marL="0" indent="0">
              <a:buNone/>
            </a:pPr>
            <a:r>
              <a:rPr lang="en-US" sz="2400" dirty="0"/>
              <a:t>We are working with </a:t>
            </a:r>
            <a:r>
              <a:rPr lang="en-GB" sz="2400" b="1" dirty="0" err="1"/>
              <a:t>HavenStay</a:t>
            </a:r>
            <a:r>
              <a:rPr lang="en-GB" sz="2400" b="1" dirty="0"/>
              <a:t> Hotels</a:t>
            </a:r>
            <a:r>
              <a:rPr lang="en-GB" sz="2400" dirty="0"/>
              <a:t>, </a:t>
            </a:r>
            <a:br>
              <a:rPr lang="en-GB" sz="2400" dirty="0"/>
            </a:br>
            <a:r>
              <a:rPr lang="en-GB" sz="2400" dirty="0"/>
              <a:t>a fictional international hotel chain.</a:t>
            </a:r>
          </a:p>
          <a:p>
            <a:pPr marL="0" indent="0">
              <a:buNone/>
            </a:pPr>
            <a:r>
              <a:rPr lang="en-GB" sz="2400" dirty="0"/>
              <a:t>The challenge? Some of the data is missing, and filling those gaps manually would require significant time and resources.</a:t>
            </a:r>
            <a:endParaRPr lang="en-US" sz="2400" dirty="0"/>
          </a:p>
        </p:txBody>
      </p:sp>
    </p:spTree>
    <p:extLst>
      <p:ext uri="{BB962C8B-B14F-4D97-AF65-F5344CB8AC3E}">
        <p14:creationId xmlns:p14="http://schemas.microsoft.com/office/powerpoint/2010/main" val="188661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E98651-E7F7-BEAE-8404-DF7AF5109384}"/>
              </a:ext>
            </a:extLst>
          </p:cNvPr>
          <p:cNvSpPr>
            <a:spLocks noGrp="1"/>
          </p:cNvSpPr>
          <p:nvPr>
            <p:ph type="sldNum" sz="quarter" idx="12"/>
          </p:nvPr>
        </p:nvSpPr>
        <p:spPr/>
        <p:txBody>
          <a:bodyPr/>
          <a:lstStyle/>
          <a:p>
            <a:fld id="{B7BD53AE-7240-4391-874D-1B91F412B7AB}" type="slidenum">
              <a:rPr lang="en-US" smtClean="0"/>
              <a:t>4</a:t>
            </a:fld>
            <a:endParaRPr lang="en-US"/>
          </a:p>
        </p:txBody>
      </p:sp>
      <p:pic>
        <p:nvPicPr>
          <p:cNvPr id="5" name="Picture 4" descr="A screenshot of a computer&#10;&#10;AI-generated content may be incorrect.">
            <a:extLst>
              <a:ext uri="{FF2B5EF4-FFF2-40B4-BE49-F238E27FC236}">
                <a16:creationId xmlns:a16="http://schemas.microsoft.com/office/drawing/2014/main" id="{341A5B81-8B7B-5271-E589-B0EE0FBB8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140" y="2567940"/>
            <a:ext cx="16217720" cy="5151120"/>
          </a:xfrm>
          <a:prstGeom prst="rect">
            <a:avLst/>
          </a:prstGeom>
        </p:spPr>
      </p:pic>
    </p:spTree>
    <p:extLst>
      <p:ext uri="{BB962C8B-B14F-4D97-AF65-F5344CB8AC3E}">
        <p14:creationId xmlns:p14="http://schemas.microsoft.com/office/powerpoint/2010/main" val="1397708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7A33-F2AE-9CBF-3BA7-181916791DC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EF5CF0-DC37-2B7B-56A2-379FEAB58304}"/>
              </a:ext>
            </a:extLst>
          </p:cNvPr>
          <p:cNvSpPr/>
          <p:nvPr/>
        </p:nvSpPr>
        <p:spPr>
          <a:xfrm>
            <a:off x="-2" y="-6417"/>
            <a:ext cx="18288000" cy="10287000"/>
          </a:xfrm>
          <a:prstGeom prst="rect">
            <a:avLst/>
          </a:prstGeom>
          <a:gradFill flip="none" rotWithShape="1">
            <a:gsLst>
              <a:gs pos="0">
                <a:schemeClr val="accent1"/>
              </a:gs>
              <a:gs pos="35000">
                <a:schemeClr val="accent2">
                  <a:lumMod val="0"/>
                  <a:lumOff val="100000"/>
                </a:schemeClr>
              </a:gs>
              <a:gs pos="100000">
                <a:schemeClr val="accent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Slide Number Placeholder 3">
            <a:extLst>
              <a:ext uri="{FF2B5EF4-FFF2-40B4-BE49-F238E27FC236}">
                <a16:creationId xmlns:a16="http://schemas.microsoft.com/office/drawing/2014/main" id="{8EC22E3A-DAAC-C338-136D-824F6A47F776}"/>
              </a:ext>
            </a:extLst>
          </p:cNvPr>
          <p:cNvSpPr>
            <a:spLocks noGrp="1"/>
          </p:cNvSpPr>
          <p:nvPr>
            <p:ph type="sldNum" sz="quarter" idx="10"/>
          </p:nvPr>
        </p:nvSpPr>
        <p:spPr/>
        <p:txBody>
          <a:bodyPr/>
          <a:lstStyle/>
          <a:p>
            <a:fld id="{B7BD53AE-7240-4391-874D-1B91F412B7AB}" type="slidenum">
              <a:rPr lang="en-US" smtClean="0"/>
              <a:t>5</a:t>
            </a:fld>
            <a:endParaRPr lang="en-US"/>
          </a:p>
        </p:txBody>
      </p:sp>
      <p:pic>
        <p:nvPicPr>
          <p:cNvPr id="19" name="Picture 16">
            <a:extLst>
              <a:ext uri="{FF2B5EF4-FFF2-40B4-BE49-F238E27FC236}">
                <a16:creationId xmlns:a16="http://schemas.microsoft.com/office/drawing/2014/main" id="{07066D01-B013-E729-45DF-8C1C1E0756D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0896" y="9183038"/>
            <a:ext cx="1116623" cy="356255"/>
          </a:xfrm>
          <a:prstGeom prst="rect">
            <a:avLst/>
          </a:prstGeom>
        </p:spPr>
      </p:pic>
      <p:grpSp>
        <p:nvGrpSpPr>
          <p:cNvPr id="6" name="Group 5">
            <a:extLst>
              <a:ext uri="{FF2B5EF4-FFF2-40B4-BE49-F238E27FC236}">
                <a16:creationId xmlns:a16="http://schemas.microsoft.com/office/drawing/2014/main" id="{A5B074F5-39FB-C9F8-92FB-91A6F2CFC382}"/>
              </a:ext>
            </a:extLst>
          </p:cNvPr>
          <p:cNvGrpSpPr/>
          <p:nvPr/>
        </p:nvGrpSpPr>
        <p:grpSpPr>
          <a:xfrm>
            <a:off x="2534011" y="4234719"/>
            <a:ext cx="4495849" cy="1817563"/>
            <a:chOff x="2534011" y="3581399"/>
            <a:chExt cx="4495849" cy="1817563"/>
          </a:xfrm>
        </p:grpSpPr>
        <p:sp>
          <p:nvSpPr>
            <p:cNvPr id="36" name="!!SmartLampBack">
              <a:extLst>
                <a:ext uri="{FF2B5EF4-FFF2-40B4-BE49-F238E27FC236}">
                  <a16:creationId xmlns:a16="http://schemas.microsoft.com/office/drawing/2014/main" id="{78971711-DCB0-49F3-B9AA-5C1F138938E2}"/>
                </a:ext>
              </a:extLst>
            </p:cNvPr>
            <p:cNvSpPr/>
            <p:nvPr/>
          </p:nvSpPr>
          <p:spPr>
            <a:xfrm>
              <a:off x="2534011" y="3581399"/>
              <a:ext cx="4495849" cy="1817563"/>
            </a:xfrm>
            <a:prstGeom prst="roundRect">
              <a:avLst>
                <a:gd name="adj" fmla="val 2851"/>
              </a:avLst>
            </a:prstGeom>
            <a:solidFill>
              <a:srgbClr val="FEFEFE"/>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#6B7280</a:t>
              </a: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Rounded Rectangle 31">
              <a:extLst>
                <a:ext uri="{FF2B5EF4-FFF2-40B4-BE49-F238E27FC236}">
                  <a16:creationId xmlns:a16="http://schemas.microsoft.com/office/drawing/2014/main" id="{FB4C1CCB-2F9C-B7BC-30FF-FFA418CE57B0}"/>
                </a:ext>
              </a:extLst>
            </p:cNvPr>
            <p:cNvSpPr/>
            <p:nvPr/>
          </p:nvSpPr>
          <p:spPr>
            <a:xfrm>
              <a:off x="2891834" y="4412361"/>
              <a:ext cx="3782377" cy="467329"/>
            </a:xfrm>
            <a:prstGeom prst="roundRect">
              <a:avLst>
                <a:gd name="adj" fmla="val 17915"/>
              </a:avLst>
            </a:prstGeom>
            <a:solidFill>
              <a:srgbClr val="F9FAFC"/>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4" name="TextBox 43">
              <a:extLst>
                <a:ext uri="{FF2B5EF4-FFF2-40B4-BE49-F238E27FC236}">
                  <a16:creationId xmlns:a16="http://schemas.microsoft.com/office/drawing/2014/main" id="{A8E5B587-B1F6-6E13-8D9B-5CE8C268CCCD}"/>
                </a:ext>
              </a:extLst>
            </p:cNvPr>
            <p:cNvSpPr txBox="1"/>
            <p:nvPr/>
          </p:nvSpPr>
          <p:spPr>
            <a:xfrm>
              <a:off x="2950469" y="4428864"/>
              <a:ext cx="938077" cy="307777"/>
            </a:xfrm>
            <a:prstGeom prst="rect">
              <a:avLst/>
            </a:prstGeom>
            <a:noFill/>
          </p:spPr>
          <p:txBody>
            <a:bodyPr wrap="none" rtlCol="0">
              <a:spAutoFit/>
            </a:bodyPr>
            <a:lstStyle/>
            <a:p>
              <a:r>
                <a:rPr lang="en-US" sz="700" dirty="0">
                  <a:solidFill>
                    <a:srgbClr val="6B7280"/>
                  </a:solidFill>
                </a:rPr>
                <a:t>HOTEL.ADDRESS</a:t>
              </a:r>
              <a:endParaRPr lang="en-LT" sz="700" dirty="0">
                <a:solidFill>
                  <a:srgbClr val="6B7280"/>
                </a:solidFill>
              </a:endParaRPr>
            </a:p>
            <a:p>
              <a:endParaRPr lang="en-LT" sz="700" dirty="0">
                <a:solidFill>
                  <a:srgbClr val="6B7280"/>
                </a:solidFill>
              </a:endParaRPr>
            </a:p>
          </p:txBody>
        </p:sp>
        <p:sp>
          <p:nvSpPr>
            <p:cNvPr id="45" name="TextBox 44">
              <a:extLst>
                <a:ext uri="{FF2B5EF4-FFF2-40B4-BE49-F238E27FC236}">
                  <a16:creationId xmlns:a16="http://schemas.microsoft.com/office/drawing/2014/main" id="{43818BE3-CCB2-D23E-86EC-C9376AB3607D}"/>
                </a:ext>
              </a:extLst>
            </p:cNvPr>
            <p:cNvSpPr txBox="1"/>
            <p:nvPr/>
          </p:nvSpPr>
          <p:spPr>
            <a:xfrm>
              <a:off x="2950469" y="4577983"/>
              <a:ext cx="2342308" cy="307777"/>
            </a:xfrm>
            <a:prstGeom prst="rect">
              <a:avLst/>
            </a:prstGeom>
            <a:noFill/>
          </p:spPr>
          <p:txBody>
            <a:bodyPr wrap="none" rtlCol="0">
              <a:spAutoFit/>
            </a:bodyPr>
            <a:lstStyle/>
            <a:p>
              <a:r>
                <a:rPr lang="en-US" sz="1400" dirty="0"/>
                <a:t>173 Cedar Street, Montreal</a:t>
              </a:r>
              <a:endParaRPr lang="en-LT" sz="1400" dirty="0"/>
            </a:p>
          </p:txBody>
        </p:sp>
        <p:sp>
          <p:nvSpPr>
            <p:cNvPr id="62" name="TextBox 61">
              <a:extLst>
                <a:ext uri="{FF2B5EF4-FFF2-40B4-BE49-F238E27FC236}">
                  <a16:creationId xmlns:a16="http://schemas.microsoft.com/office/drawing/2014/main" id="{4DD0F051-3639-0238-2058-D4AED18A2CD2}"/>
                </a:ext>
              </a:extLst>
            </p:cNvPr>
            <p:cNvSpPr txBox="1"/>
            <p:nvPr/>
          </p:nvSpPr>
          <p:spPr>
            <a:xfrm>
              <a:off x="2891833" y="3976158"/>
              <a:ext cx="37823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Before</a:t>
              </a:r>
            </a:p>
          </p:txBody>
        </p:sp>
      </p:grpSp>
      <p:grpSp>
        <p:nvGrpSpPr>
          <p:cNvPr id="110" name="Group 109">
            <a:extLst>
              <a:ext uri="{FF2B5EF4-FFF2-40B4-BE49-F238E27FC236}">
                <a16:creationId xmlns:a16="http://schemas.microsoft.com/office/drawing/2014/main" id="{28C73236-F140-DC3D-766D-74FCBBC8CD55}"/>
              </a:ext>
            </a:extLst>
          </p:cNvPr>
          <p:cNvGrpSpPr/>
          <p:nvPr/>
        </p:nvGrpSpPr>
        <p:grpSpPr>
          <a:xfrm>
            <a:off x="8342255" y="4151651"/>
            <a:ext cx="1603490" cy="1983699"/>
            <a:chOff x="7913151" y="3619547"/>
            <a:chExt cx="1603490" cy="1983699"/>
          </a:xfrm>
        </p:grpSpPr>
        <p:grpSp>
          <p:nvGrpSpPr>
            <p:cNvPr id="111" name="Group 110">
              <a:extLst>
                <a:ext uri="{FF2B5EF4-FFF2-40B4-BE49-F238E27FC236}">
                  <a16:creationId xmlns:a16="http://schemas.microsoft.com/office/drawing/2014/main" id="{DCF0867F-4DCC-BB7A-DEB8-5E2A9524AA67}"/>
                </a:ext>
              </a:extLst>
            </p:cNvPr>
            <p:cNvGrpSpPr/>
            <p:nvPr/>
          </p:nvGrpSpPr>
          <p:grpSpPr>
            <a:xfrm>
              <a:off x="7913151" y="3619547"/>
              <a:ext cx="1603490" cy="1983699"/>
              <a:chOff x="784340" y="2746437"/>
              <a:chExt cx="1603490" cy="1983699"/>
            </a:xfrm>
          </p:grpSpPr>
          <p:sp>
            <p:nvSpPr>
              <p:cNvPr id="113" name="Rounded Rectangle 92">
                <a:extLst>
                  <a:ext uri="{FF2B5EF4-FFF2-40B4-BE49-F238E27FC236}">
                    <a16:creationId xmlns:a16="http://schemas.microsoft.com/office/drawing/2014/main" id="{BDA9B951-AD79-B80D-68E4-BC68ECD07449}"/>
                  </a:ext>
                </a:extLst>
              </p:cNvPr>
              <p:cNvSpPr/>
              <p:nvPr/>
            </p:nvSpPr>
            <p:spPr>
              <a:xfrm>
                <a:off x="784340" y="2746437"/>
                <a:ext cx="1603490" cy="1983699"/>
              </a:xfrm>
              <a:prstGeom prst="roundRect">
                <a:avLst>
                  <a:gd name="adj" fmla="val 9107"/>
                </a:avLst>
              </a:prstGeom>
              <a:solidFill>
                <a:srgbClr val="FEFEFE"/>
              </a:solidFill>
              <a:ln w="9525">
                <a:solidFill>
                  <a:srgbClr val="D1D4D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4" name="Rounded Rectangle 93">
                <a:extLst>
                  <a:ext uri="{FF2B5EF4-FFF2-40B4-BE49-F238E27FC236}">
                    <a16:creationId xmlns:a16="http://schemas.microsoft.com/office/drawing/2014/main" id="{55D7D793-FA3D-7E6A-9DF1-67A0F7712557}"/>
                  </a:ext>
                </a:extLst>
              </p:cNvPr>
              <p:cNvSpPr/>
              <p:nvPr/>
            </p:nvSpPr>
            <p:spPr>
              <a:xfrm>
                <a:off x="1220570" y="3042744"/>
                <a:ext cx="731030" cy="689125"/>
              </a:xfrm>
              <a:prstGeom prst="roundRect">
                <a:avLst>
                  <a:gd name="adj" fmla="val 9107"/>
                </a:avLst>
              </a:prstGeom>
              <a:solidFill>
                <a:srgbClr val="E8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5" name="TextBox 114">
                <a:extLst>
                  <a:ext uri="{FF2B5EF4-FFF2-40B4-BE49-F238E27FC236}">
                    <a16:creationId xmlns:a16="http://schemas.microsoft.com/office/drawing/2014/main" id="{CD7EA203-BD73-1686-7174-A575687EA955}"/>
                  </a:ext>
                </a:extLst>
              </p:cNvPr>
              <p:cNvSpPr txBox="1"/>
              <p:nvPr/>
            </p:nvSpPr>
            <p:spPr>
              <a:xfrm>
                <a:off x="1113975" y="3948547"/>
                <a:ext cx="944218" cy="307777"/>
              </a:xfrm>
              <a:prstGeom prst="rect">
                <a:avLst/>
              </a:prstGeom>
              <a:noFill/>
            </p:spPr>
            <p:txBody>
              <a:bodyPr wrap="square" rtlCol="0">
                <a:spAutoFit/>
              </a:bodyPr>
              <a:lstStyle/>
              <a:p>
                <a:pPr algn="ctr"/>
                <a:r>
                  <a:rPr lang="en-US" sz="1400" b="1" dirty="0">
                    <a:latin typeface="+mj-lt"/>
                  </a:rPr>
                  <a:t>AI</a:t>
                </a:r>
              </a:p>
            </p:txBody>
          </p:sp>
          <p:sp>
            <p:nvSpPr>
              <p:cNvPr id="116" name="TextBox 115">
                <a:extLst>
                  <a:ext uri="{FF2B5EF4-FFF2-40B4-BE49-F238E27FC236}">
                    <a16:creationId xmlns:a16="http://schemas.microsoft.com/office/drawing/2014/main" id="{C1C5A6A8-A1C3-A332-11E7-EB753228024B}"/>
                  </a:ext>
                </a:extLst>
              </p:cNvPr>
              <p:cNvSpPr txBox="1"/>
              <p:nvPr/>
            </p:nvSpPr>
            <p:spPr>
              <a:xfrm>
                <a:off x="1202180" y="3784721"/>
                <a:ext cx="771913" cy="215444"/>
              </a:xfrm>
              <a:prstGeom prst="rect">
                <a:avLst/>
              </a:prstGeom>
              <a:noFill/>
            </p:spPr>
            <p:txBody>
              <a:bodyPr wrap="square">
                <a:spAutoFit/>
              </a:bodyPr>
              <a:lstStyle/>
              <a:p>
                <a:pPr algn="ctr"/>
                <a:r>
                  <a:rPr lang="en-LT" sz="800" dirty="0">
                    <a:solidFill>
                      <a:srgbClr val="6B7280"/>
                    </a:solidFill>
                  </a:rPr>
                  <a:t>ENRICHER</a:t>
                </a:r>
              </a:p>
            </p:txBody>
          </p:sp>
        </p:grpSp>
        <p:pic>
          <p:nvPicPr>
            <p:cNvPr id="112" name="Picture 64">
              <a:extLst>
                <a:ext uri="{FF2B5EF4-FFF2-40B4-BE49-F238E27FC236}">
                  <a16:creationId xmlns:a16="http://schemas.microsoft.com/office/drawing/2014/main" id="{ECFAB186-A93C-F187-007F-0E8F983F231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56267" y="4015019"/>
              <a:ext cx="517255" cy="517255"/>
            </a:xfrm>
            <a:prstGeom prst="rect">
              <a:avLst/>
            </a:prstGeom>
          </p:spPr>
        </p:pic>
      </p:grpSp>
      <p:cxnSp>
        <p:nvCxnSpPr>
          <p:cNvPr id="161" name="Straight Arrow Connector 160">
            <a:extLst>
              <a:ext uri="{FF2B5EF4-FFF2-40B4-BE49-F238E27FC236}">
                <a16:creationId xmlns:a16="http://schemas.microsoft.com/office/drawing/2014/main" id="{1947BF99-F75B-CEA7-2A7A-75BF521CE658}"/>
              </a:ext>
            </a:extLst>
          </p:cNvPr>
          <p:cNvCxnSpPr>
            <a:cxnSpLocks/>
            <a:endCxn id="113" idx="1"/>
          </p:cNvCxnSpPr>
          <p:nvPr/>
        </p:nvCxnSpPr>
        <p:spPr>
          <a:xfrm>
            <a:off x="7029860" y="5143501"/>
            <a:ext cx="1312395" cy="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1D9296C3-670F-3C43-D7BD-8015B6CE7817}"/>
              </a:ext>
            </a:extLst>
          </p:cNvPr>
          <p:cNvCxnSpPr>
            <a:cxnSpLocks/>
            <a:stCxn id="113" idx="3"/>
          </p:cNvCxnSpPr>
          <p:nvPr/>
        </p:nvCxnSpPr>
        <p:spPr>
          <a:xfrm>
            <a:off x="9945745" y="5143501"/>
            <a:ext cx="1308742" cy="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75A3A4B-E068-91F6-BF8B-6B7D5B3F5130}"/>
              </a:ext>
            </a:extLst>
          </p:cNvPr>
          <p:cNvGrpSpPr/>
          <p:nvPr/>
        </p:nvGrpSpPr>
        <p:grpSpPr>
          <a:xfrm>
            <a:off x="11258140" y="3922828"/>
            <a:ext cx="4495849" cy="2441344"/>
            <a:chOff x="11258140" y="4234720"/>
            <a:chExt cx="4495849" cy="2441344"/>
          </a:xfrm>
        </p:grpSpPr>
        <p:sp>
          <p:nvSpPr>
            <p:cNvPr id="9" name="!!SmartLampBack">
              <a:extLst>
                <a:ext uri="{FF2B5EF4-FFF2-40B4-BE49-F238E27FC236}">
                  <a16:creationId xmlns:a16="http://schemas.microsoft.com/office/drawing/2014/main" id="{B4B3365A-5524-609D-22BF-0F948682DE61}"/>
                </a:ext>
              </a:extLst>
            </p:cNvPr>
            <p:cNvSpPr/>
            <p:nvPr/>
          </p:nvSpPr>
          <p:spPr>
            <a:xfrm>
              <a:off x="11258140" y="4234720"/>
              <a:ext cx="4495849" cy="2441344"/>
            </a:xfrm>
            <a:prstGeom prst="roundRect">
              <a:avLst>
                <a:gd name="adj" fmla="val 2851"/>
              </a:avLst>
            </a:prstGeom>
            <a:solidFill>
              <a:srgbClr val="FEFEFE"/>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#6B7280</a:t>
              </a: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F7672415-CF16-6BCD-7237-EC9DBFD79965}"/>
                </a:ext>
              </a:extLst>
            </p:cNvPr>
            <p:cNvGrpSpPr/>
            <p:nvPr/>
          </p:nvGrpSpPr>
          <p:grpSpPr>
            <a:xfrm>
              <a:off x="11615963" y="5065681"/>
              <a:ext cx="3782377" cy="473399"/>
              <a:chOff x="11615963" y="5065681"/>
              <a:chExt cx="3782377" cy="473399"/>
            </a:xfrm>
          </p:grpSpPr>
          <p:sp>
            <p:nvSpPr>
              <p:cNvPr id="10" name="Rounded Rectangle 31">
                <a:extLst>
                  <a:ext uri="{FF2B5EF4-FFF2-40B4-BE49-F238E27FC236}">
                    <a16:creationId xmlns:a16="http://schemas.microsoft.com/office/drawing/2014/main" id="{997697E6-F613-31A6-3A72-4370827DA850}"/>
                  </a:ext>
                </a:extLst>
              </p:cNvPr>
              <p:cNvSpPr/>
              <p:nvPr/>
            </p:nvSpPr>
            <p:spPr>
              <a:xfrm>
                <a:off x="11615963" y="5065681"/>
                <a:ext cx="3782377" cy="467329"/>
              </a:xfrm>
              <a:prstGeom prst="roundRect">
                <a:avLst>
                  <a:gd name="adj" fmla="val 17915"/>
                </a:avLst>
              </a:prstGeom>
              <a:solidFill>
                <a:srgbClr val="F9FAFC"/>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F21D2A4D-7B00-574C-C2AE-B5EFC22B3B43}"/>
                  </a:ext>
                </a:extLst>
              </p:cNvPr>
              <p:cNvSpPr txBox="1"/>
              <p:nvPr/>
            </p:nvSpPr>
            <p:spPr>
              <a:xfrm>
                <a:off x="11674598" y="5082184"/>
                <a:ext cx="949299" cy="307777"/>
              </a:xfrm>
              <a:prstGeom prst="rect">
                <a:avLst/>
              </a:prstGeom>
              <a:noFill/>
            </p:spPr>
            <p:txBody>
              <a:bodyPr wrap="none" rtlCol="0">
                <a:spAutoFit/>
              </a:bodyPr>
              <a:lstStyle/>
              <a:p>
                <a:r>
                  <a:rPr lang="en-US" sz="700" dirty="0">
                    <a:solidFill>
                      <a:srgbClr val="6B7280"/>
                    </a:solidFill>
                  </a:rPr>
                  <a:t>HOTEL.ADDRESS</a:t>
                </a:r>
                <a:endParaRPr lang="en-LT" sz="700" dirty="0">
                  <a:solidFill>
                    <a:srgbClr val="6B7280"/>
                  </a:solidFill>
                </a:endParaRPr>
              </a:p>
              <a:p>
                <a:endParaRPr lang="en-LT" sz="700" dirty="0">
                  <a:solidFill>
                    <a:srgbClr val="6B7280"/>
                  </a:solidFill>
                </a:endParaRPr>
              </a:p>
            </p:txBody>
          </p:sp>
          <p:sp>
            <p:nvSpPr>
              <p:cNvPr id="12" name="TextBox 11">
                <a:extLst>
                  <a:ext uri="{FF2B5EF4-FFF2-40B4-BE49-F238E27FC236}">
                    <a16:creationId xmlns:a16="http://schemas.microsoft.com/office/drawing/2014/main" id="{A683D7BF-0BBD-615E-95AC-486A59B3C685}"/>
                  </a:ext>
                </a:extLst>
              </p:cNvPr>
              <p:cNvSpPr txBox="1"/>
              <p:nvPr/>
            </p:nvSpPr>
            <p:spPr>
              <a:xfrm>
                <a:off x="11674598" y="5231303"/>
                <a:ext cx="2342308" cy="307777"/>
              </a:xfrm>
              <a:prstGeom prst="rect">
                <a:avLst/>
              </a:prstGeom>
              <a:noFill/>
            </p:spPr>
            <p:txBody>
              <a:bodyPr wrap="none" rtlCol="0">
                <a:spAutoFit/>
              </a:bodyPr>
              <a:lstStyle/>
              <a:p>
                <a:r>
                  <a:rPr lang="en-US" sz="1400" dirty="0"/>
                  <a:t>173 Cedar Street, Montreal</a:t>
                </a:r>
                <a:endParaRPr lang="en-LT" sz="1400" dirty="0"/>
              </a:p>
            </p:txBody>
          </p:sp>
        </p:grpSp>
        <p:sp>
          <p:nvSpPr>
            <p:cNvPr id="13" name="TextBox 12">
              <a:extLst>
                <a:ext uri="{FF2B5EF4-FFF2-40B4-BE49-F238E27FC236}">
                  <a16:creationId xmlns:a16="http://schemas.microsoft.com/office/drawing/2014/main" id="{DAD221E3-EF55-E0E0-79EA-7971B2F6EB6B}"/>
                </a:ext>
              </a:extLst>
            </p:cNvPr>
            <p:cNvSpPr txBox="1"/>
            <p:nvPr/>
          </p:nvSpPr>
          <p:spPr>
            <a:xfrm>
              <a:off x="11615962" y="4629478"/>
              <a:ext cx="37823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After</a:t>
              </a:r>
            </a:p>
          </p:txBody>
        </p:sp>
        <p:sp>
          <p:nvSpPr>
            <p:cNvPr id="29" name="Rounded Rectangle 31">
              <a:extLst>
                <a:ext uri="{FF2B5EF4-FFF2-40B4-BE49-F238E27FC236}">
                  <a16:creationId xmlns:a16="http://schemas.microsoft.com/office/drawing/2014/main" id="{349CC8F5-5A81-1AF6-BEE0-BE1A8B653494}"/>
                </a:ext>
              </a:extLst>
            </p:cNvPr>
            <p:cNvSpPr/>
            <p:nvPr/>
          </p:nvSpPr>
          <p:spPr>
            <a:xfrm>
              <a:off x="11615963" y="5690569"/>
              <a:ext cx="3782377" cy="467329"/>
            </a:xfrm>
            <a:prstGeom prst="roundRect">
              <a:avLst>
                <a:gd name="adj" fmla="val 17915"/>
              </a:avLst>
            </a:prstGeom>
            <a:solidFill>
              <a:srgbClr val="F4FEEA"/>
            </a:solidFill>
            <a:ln w="9525" cap="flat" cmpd="sng" algn="ctr">
              <a:solidFill>
                <a:srgbClr val="65DA61"/>
              </a:solidFill>
              <a:prstDash val="solid"/>
              <a:miter lim="800000"/>
            </a:ln>
            <a:effectLst/>
          </p:spPr>
          <p:txBody>
            <a:bodyPr rtlCol="0" anchor="ctr"/>
            <a:lstStyle/>
            <a:p>
              <a:pPr algn="ctr" defTabSz="1371600"/>
              <a:endParaRPr lang="en-LT" sz="1800" kern="0" dirty="0">
                <a:solidFill>
                  <a:prstClr val="white"/>
                </a:solidFill>
                <a:latin typeface="Aptos" panose="02110004020202020204"/>
              </a:endParaRPr>
            </a:p>
          </p:txBody>
        </p:sp>
        <p:sp>
          <p:nvSpPr>
            <p:cNvPr id="30" name="TextBox 29">
              <a:extLst>
                <a:ext uri="{FF2B5EF4-FFF2-40B4-BE49-F238E27FC236}">
                  <a16:creationId xmlns:a16="http://schemas.microsoft.com/office/drawing/2014/main" id="{6637EE12-308D-3373-15E5-8DAFC1C13006}"/>
                </a:ext>
              </a:extLst>
            </p:cNvPr>
            <p:cNvSpPr txBox="1"/>
            <p:nvPr/>
          </p:nvSpPr>
          <p:spPr>
            <a:xfrm>
              <a:off x="11674598" y="5707072"/>
              <a:ext cx="949299" cy="307777"/>
            </a:xfrm>
            <a:prstGeom prst="rect">
              <a:avLst/>
            </a:prstGeom>
            <a:noFill/>
          </p:spPr>
          <p:txBody>
            <a:bodyPr wrap="none" rtlCol="0">
              <a:spAutoFit/>
            </a:bodyPr>
            <a:lstStyle/>
            <a:p>
              <a:r>
                <a:rPr lang="en-US" sz="700" dirty="0">
                  <a:solidFill>
                    <a:srgbClr val="6B7280"/>
                  </a:solidFill>
                </a:rPr>
                <a:t>HOTEL.COUNTRY</a:t>
              </a:r>
              <a:endParaRPr lang="en-LT" sz="700">
                <a:solidFill>
                  <a:srgbClr val="6B7280"/>
                </a:solidFill>
              </a:endParaRPr>
            </a:p>
            <a:p>
              <a:endParaRPr lang="en-LT" sz="700" dirty="0">
                <a:solidFill>
                  <a:srgbClr val="6B7280"/>
                </a:solidFill>
              </a:endParaRPr>
            </a:p>
          </p:txBody>
        </p:sp>
        <p:sp>
          <p:nvSpPr>
            <p:cNvPr id="31" name="TextBox 30">
              <a:extLst>
                <a:ext uri="{FF2B5EF4-FFF2-40B4-BE49-F238E27FC236}">
                  <a16:creationId xmlns:a16="http://schemas.microsoft.com/office/drawing/2014/main" id="{55105689-7CA2-09B9-6F6F-A5CC3A9AD3D0}"/>
                </a:ext>
              </a:extLst>
            </p:cNvPr>
            <p:cNvSpPr txBox="1"/>
            <p:nvPr/>
          </p:nvSpPr>
          <p:spPr>
            <a:xfrm>
              <a:off x="11674598" y="5856191"/>
              <a:ext cx="811441" cy="307777"/>
            </a:xfrm>
            <a:prstGeom prst="rect">
              <a:avLst/>
            </a:prstGeom>
            <a:noFill/>
          </p:spPr>
          <p:txBody>
            <a:bodyPr wrap="none" rtlCol="0">
              <a:spAutoFit/>
            </a:bodyPr>
            <a:lstStyle/>
            <a:p>
              <a:r>
                <a:rPr lang="en-US" sz="1400" dirty="0"/>
                <a:t>Canada</a:t>
              </a:r>
              <a:endParaRPr lang="en-LT" sz="1400" dirty="0"/>
            </a:p>
          </p:txBody>
        </p:sp>
      </p:grpSp>
    </p:spTree>
    <p:extLst>
      <p:ext uri="{BB962C8B-B14F-4D97-AF65-F5344CB8AC3E}">
        <p14:creationId xmlns:p14="http://schemas.microsoft.com/office/powerpoint/2010/main" val="8739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5A22-4B0F-5A1A-5226-AAD9D6B9C0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11BD5F-7980-204E-D08B-9F7A48D4503F}"/>
              </a:ext>
            </a:extLst>
          </p:cNvPr>
          <p:cNvSpPr>
            <a:spLocks noGrp="1" noRot="1" noMove="1" noResize="1" noEditPoints="1" noAdjustHandles="1" noChangeArrowheads="1" noChangeShapeType="1"/>
          </p:cNvSpPr>
          <p:nvPr/>
        </p:nvSpPr>
        <p:spPr>
          <a:xfrm>
            <a:off x="-2" y="-6417"/>
            <a:ext cx="18288000" cy="10287000"/>
          </a:xfrm>
          <a:prstGeom prst="rect">
            <a:avLst/>
          </a:prstGeom>
          <a:gradFill flip="none" rotWithShape="1">
            <a:gsLst>
              <a:gs pos="0">
                <a:schemeClr val="accent1"/>
              </a:gs>
              <a:gs pos="35000">
                <a:schemeClr val="accent2">
                  <a:lumMod val="0"/>
                  <a:lumOff val="100000"/>
                </a:schemeClr>
              </a:gs>
              <a:gs pos="100000">
                <a:schemeClr val="accent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dirty="0"/>
          </a:p>
        </p:txBody>
      </p:sp>
      <p:sp>
        <p:nvSpPr>
          <p:cNvPr id="4" name="Slide Number Placeholder 3">
            <a:extLst>
              <a:ext uri="{FF2B5EF4-FFF2-40B4-BE49-F238E27FC236}">
                <a16:creationId xmlns:a16="http://schemas.microsoft.com/office/drawing/2014/main" id="{48E310F3-04D5-67ED-0410-D07408AE32B5}"/>
              </a:ext>
            </a:extLst>
          </p:cNvPr>
          <p:cNvSpPr>
            <a:spLocks noGrp="1"/>
          </p:cNvSpPr>
          <p:nvPr>
            <p:ph type="sldNum" sz="quarter" idx="10"/>
          </p:nvPr>
        </p:nvSpPr>
        <p:spPr/>
        <p:txBody>
          <a:bodyPr/>
          <a:lstStyle/>
          <a:p>
            <a:fld id="{B7BD53AE-7240-4391-874D-1B91F412B7AB}" type="slidenum">
              <a:rPr lang="en-US" smtClean="0"/>
              <a:t>6</a:t>
            </a:fld>
            <a:endParaRPr lang="en-US"/>
          </a:p>
        </p:txBody>
      </p:sp>
      <p:pic>
        <p:nvPicPr>
          <p:cNvPr id="19" name="Picture 16">
            <a:extLst>
              <a:ext uri="{FF2B5EF4-FFF2-40B4-BE49-F238E27FC236}">
                <a16:creationId xmlns:a16="http://schemas.microsoft.com/office/drawing/2014/main" id="{28308AAE-5955-3CF8-4DBD-ECCC5312A7D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0896" y="9183038"/>
            <a:ext cx="1116623" cy="356255"/>
          </a:xfrm>
          <a:prstGeom prst="rect">
            <a:avLst/>
          </a:prstGeom>
        </p:spPr>
      </p:pic>
      <p:sp>
        <p:nvSpPr>
          <p:cNvPr id="36" name="!!SmartLampBack">
            <a:extLst>
              <a:ext uri="{FF2B5EF4-FFF2-40B4-BE49-F238E27FC236}">
                <a16:creationId xmlns:a16="http://schemas.microsoft.com/office/drawing/2014/main" id="{F30C07F3-AC71-00AA-37D2-A27FB4B1DA6C}"/>
              </a:ext>
            </a:extLst>
          </p:cNvPr>
          <p:cNvSpPr/>
          <p:nvPr/>
        </p:nvSpPr>
        <p:spPr>
          <a:xfrm>
            <a:off x="2534011" y="4234719"/>
            <a:ext cx="4495849" cy="2246607"/>
          </a:xfrm>
          <a:prstGeom prst="roundRect">
            <a:avLst>
              <a:gd name="adj" fmla="val 2851"/>
            </a:avLst>
          </a:prstGeom>
          <a:solidFill>
            <a:srgbClr val="FEFEFE"/>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#6B7280</a:t>
            </a: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Rounded Rectangle 31">
            <a:extLst>
              <a:ext uri="{FF2B5EF4-FFF2-40B4-BE49-F238E27FC236}">
                <a16:creationId xmlns:a16="http://schemas.microsoft.com/office/drawing/2014/main" id="{B87AEF36-1FA7-2A5A-515B-508688D71221}"/>
              </a:ext>
            </a:extLst>
          </p:cNvPr>
          <p:cNvSpPr/>
          <p:nvPr/>
        </p:nvSpPr>
        <p:spPr>
          <a:xfrm>
            <a:off x="2891834" y="5065682"/>
            <a:ext cx="3782377" cy="896372"/>
          </a:xfrm>
          <a:prstGeom prst="roundRect">
            <a:avLst>
              <a:gd name="adj" fmla="val 3637"/>
            </a:avLst>
          </a:prstGeom>
          <a:solidFill>
            <a:srgbClr val="F9FAFC"/>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4" name="TextBox 43">
            <a:extLst>
              <a:ext uri="{FF2B5EF4-FFF2-40B4-BE49-F238E27FC236}">
                <a16:creationId xmlns:a16="http://schemas.microsoft.com/office/drawing/2014/main" id="{841C3BCD-D2EA-DF46-D043-6EECF3648251}"/>
              </a:ext>
            </a:extLst>
          </p:cNvPr>
          <p:cNvSpPr txBox="1"/>
          <p:nvPr/>
        </p:nvSpPr>
        <p:spPr>
          <a:xfrm>
            <a:off x="2950469" y="5082184"/>
            <a:ext cx="990977" cy="307777"/>
          </a:xfrm>
          <a:prstGeom prst="rect">
            <a:avLst/>
          </a:prstGeom>
          <a:noFill/>
        </p:spPr>
        <p:txBody>
          <a:bodyPr wrap="none" rtlCol="0">
            <a:spAutoFit/>
          </a:bodyPr>
          <a:lstStyle/>
          <a:p>
            <a:r>
              <a:rPr lang="en-US" sz="700" dirty="0">
                <a:solidFill>
                  <a:srgbClr val="6B7280"/>
                </a:solidFill>
              </a:rPr>
              <a:t>HOTEL.AMENITIES</a:t>
            </a:r>
            <a:endParaRPr lang="en-LT" sz="700" dirty="0">
              <a:solidFill>
                <a:srgbClr val="6B7280"/>
              </a:solidFill>
            </a:endParaRPr>
          </a:p>
          <a:p>
            <a:endParaRPr lang="en-LT" sz="700" dirty="0">
              <a:solidFill>
                <a:srgbClr val="6B7280"/>
              </a:solidFill>
            </a:endParaRPr>
          </a:p>
        </p:txBody>
      </p:sp>
      <p:sp>
        <p:nvSpPr>
          <p:cNvPr id="45" name="TextBox 44">
            <a:extLst>
              <a:ext uri="{FF2B5EF4-FFF2-40B4-BE49-F238E27FC236}">
                <a16:creationId xmlns:a16="http://schemas.microsoft.com/office/drawing/2014/main" id="{70B792D1-F52F-ECAD-1614-A627212C4FCC}"/>
              </a:ext>
            </a:extLst>
          </p:cNvPr>
          <p:cNvSpPr txBox="1"/>
          <p:nvPr/>
        </p:nvSpPr>
        <p:spPr>
          <a:xfrm>
            <a:off x="2950469" y="5231303"/>
            <a:ext cx="3723741" cy="738664"/>
          </a:xfrm>
          <a:prstGeom prst="rect">
            <a:avLst/>
          </a:prstGeom>
          <a:noFill/>
        </p:spPr>
        <p:txBody>
          <a:bodyPr wrap="square" rtlCol="0">
            <a:spAutoFit/>
          </a:bodyPr>
          <a:lstStyle/>
          <a:p>
            <a:r>
              <a:rPr lang="en-GB" sz="1400" dirty="0"/>
              <a:t>infinity pool, sauna, café, spa, room service, laundry service, conference </a:t>
            </a:r>
            <a:r>
              <a:rPr lang="en-GB" sz="1400" dirty="0" err="1"/>
              <a:t>center</a:t>
            </a:r>
            <a:r>
              <a:rPr lang="en-GB" sz="1400" dirty="0"/>
              <a:t>, on-site parking, pet-friendly</a:t>
            </a:r>
            <a:endParaRPr lang="en-LT" sz="1400" dirty="0"/>
          </a:p>
        </p:txBody>
      </p:sp>
      <p:sp>
        <p:nvSpPr>
          <p:cNvPr id="62" name="TextBox 61">
            <a:extLst>
              <a:ext uri="{FF2B5EF4-FFF2-40B4-BE49-F238E27FC236}">
                <a16:creationId xmlns:a16="http://schemas.microsoft.com/office/drawing/2014/main" id="{94B74A52-3B36-29EB-A882-0300330BC7AA}"/>
              </a:ext>
            </a:extLst>
          </p:cNvPr>
          <p:cNvSpPr txBox="1"/>
          <p:nvPr/>
        </p:nvSpPr>
        <p:spPr>
          <a:xfrm>
            <a:off x="2891833" y="4629478"/>
            <a:ext cx="37823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Before</a:t>
            </a:r>
          </a:p>
        </p:txBody>
      </p:sp>
      <p:grpSp>
        <p:nvGrpSpPr>
          <p:cNvPr id="110" name="Group 109">
            <a:extLst>
              <a:ext uri="{FF2B5EF4-FFF2-40B4-BE49-F238E27FC236}">
                <a16:creationId xmlns:a16="http://schemas.microsoft.com/office/drawing/2014/main" id="{508253E9-0EBE-816B-5AA7-95347E11D19F}"/>
              </a:ext>
            </a:extLst>
          </p:cNvPr>
          <p:cNvGrpSpPr/>
          <p:nvPr/>
        </p:nvGrpSpPr>
        <p:grpSpPr>
          <a:xfrm>
            <a:off x="8342255" y="4151651"/>
            <a:ext cx="1603490" cy="1983699"/>
            <a:chOff x="7913151" y="3619547"/>
            <a:chExt cx="1603490" cy="1983699"/>
          </a:xfrm>
        </p:grpSpPr>
        <p:grpSp>
          <p:nvGrpSpPr>
            <p:cNvPr id="111" name="Group 110">
              <a:extLst>
                <a:ext uri="{FF2B5EF4-FFF2-40B4-BE49-F238E27FC236}">
                  <a16:creationId xmlns:a16="http://schemas.microsoft.com/office/drawing/2014/main" id="{F91895D0-89BF-4C29-10A5-33B0BF4C4D0C}"/>
                </a:ext>
              </a:extLst>
            </p:cNvPr>
            <p:cNvGrpSpPr/>
            <p:nvPr/>
          </p:nvGrpSpPr>
          <p:grpSpPr>
            <a:xfrm>
              <a:off x="7913151" y="3619547"/>
              <a:ext cx="1603490" cy="1983699"/>
              <a:chOff x="784340" y="2746437"/>
              <a:chExt cx="1603490" cy="1983699"/>
            </a:xfrm>
          </p:grpSpPr>
          <p:sp>
            <p:nvSpPr>
              <p:cNvPr id="113" name="Rounded Rectangle 92">
                <a:extLst>
                  <a:ext uri="{FF2B5EF4-FFF2-40B4-BE49-F238E27FC236}">
                    <a16:creationId xmlns:a16="http://schemas.microsoft.com/office/drawing/2014/main" id="{BE8D851D-28A2-81C8-2B1F-762D05EED74E}"/>
                  </a:ext>
                </a:extLst>
              </p:cNvPr>
              <p:cNvSpPr/>
              <p:nvPr/>
            </p:nvSpPr>
            <p:spPr>
              <a:xfrm>
                <a:off x="784340" y="2746437"/>
                <a:ext cx="1603490" cy="1983699"/>
              </a:xfrm>
              <a:prstGeom prst="roundRect">
                <a:avLst>
                  <a:gd name="adj" fmla="val 9107"/>
                </a:avLst>
              </a:prstGeom>
              <a:solidFill>
                <a:srgbClr val="FEFEFE"/>
              </a:solidFill>
              <a:ln w="9525">
                <a:solidFill>
                  <a:srgbClr val="D1D4D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4" name="Rounded Rectangle 93">
                <a:extLst>
                  <a:ext uri="{FF2B5EF4-FFF2-40B4-BE49-F238E27FC236}">
                    <a16:creationId xmlns:a16="http://schemas.microsoft.com/office/drawing/2014/main" id="{5CDE0D52-6094-1469-F13A-ADA7852DFC1F}"/>
                  </a:ext>
                </a:extLst>
              </p:cNvPr>
              <p:cNvSpPr/>
              <p:nvPr/>
            </p:nvSpPr>
            <p:spPr>
              <a:xfrm>
                <a:off x="1220570" y="3042744"/>
                <a:ext cx="731030" cy="689125"/>
              </a:xfrm>
              <a:prstGeom prst="roundRect">
                <a:avLst>
                  <a:gd name="adj" fmla="val 9107"/>
                </a:avLst>
              </a:prstGeom>
              <a:solidFill>
                <a:srgbClr val="E8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5" name="TextBox 114">
                <a:extLst>
                  <a:ext uri="{FF2B5EF4-FFF2-40B4-BE49-F238E27FC236}">
                    <a16:creationId xmlns:a16="http://schemas.microsoft.com/office/drawing/2014/main" id="{D031EF95-D473-79C2-EB84-98607D3F8CD9}"/>
                  </a:ext>
                </a:extLst>
              </p:cNvPr>
              <p:cNvSpPr txBox="1"/>
              <p:nvPr/>
            </p:nvSpPr>
            <p:spPr>
              <a:xfrm>
                <a:off x="1113975" y="3948547"/>
                <a:ext cx="944218" cy="307777"/>
              </a:xfrm>
              <a:prstGeom prst="rect">
                <a:avLst/>
              </a:prstGeom>
              <a:noFill/>
            </p:spPr>
            <p:txBody>
              <a:bodyPr wrap="square" rtlCol="0">
                <a:spAutoFit/>
              </a:bodyPr>
              <a:lstStyle/>
              <a:p>
                <a:pPr algn="ctr"/>
                <a:r>
                  <a:rPr lang="en-US" sz="1400" b="1" dirty="0">
                    <a:latin typeface="+mj-lt"/>
                  </a:rPr>
                  <a:t>AI</a:t>
                </a:r>
              </a:p>
            </p:txBody>
          </p:sp>
          <p:sp>
            <p:nvSpPr>
              <p:cNvPr id="116" name="TextBox 115">
                <a:extLst>
                  <a:ext uri="{FF2B5EF4-FFF2-40B4-BE49-F238E27FC236}">
                    <a16:creationId xmlns:a16="http://schemas.microsoft.com/office/drawing/2014/main" id="{4AFA24B0-28BC-B481-DCE8-9EFB119A7642}"/>
                  </a:ext>
                </a:extLst>
              </p:cNvPr>
              <p:cNvSpPr txBox="1"/>
              <p:nvPr/>
            </p:nvSpPr>
            <p:spPr>
              <a:xfrm>
                <a:off x="1202180" y="3784721"/>
                <a:ext cx="771913" cy="215444"/>
              </a:xfrm>
              <a:prstGeom prst="rect">
                <a:avLst/>
              </a:prstGeom>
              <a:noFill/>
            </p:spPr>
            <p:txBody>
              <a:bodyPr wrap="square">
                <a:spAutoFit/>
              </a:bodyPr>
              <a:lstStyle/>
              <a:p>
                <a:pPr algn="ctr"/>
                <a:r>
                  <a:rPr lang="en-LT" sz="800" dirty="0">
                    <a:solidFill>
                      <a:srgbClr val="6B7280"/>
                    </a:solidFill>
                  </a:rPr>
                  <a:t>ENRICHER</a:t>
                </a:r>
              </a:p>
            </p:txBody>
          </p:sp>
        </p:grpSp>
        <p:pic>
          <p:nvPicPr>
            <p:cNvPr id="112" name="Picture 64">
              <a:extLst>
                <a:ext uri="{FF2B5EF4-FFF2-40B4-BE49-F238E27FC236}">
                  <a16:creationId xmlns:a16="http://schemas.microsoft.com/office/drawing/2014/main" id="{341B3274-6FCA-52A0-AD59-E81BD67F7C2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56267" y="4015019"/>
              <a:ext cx="517255" cy="517255"/>
            </a:xfrm>
            <a:prstGeom prst="rect">
              <a:avLst/>
            </a:prstGeom>
          </p:spPr>
        </p:pic>
      </p:grpSp>
      <p:cxnSp>
        <p:nvCxnSpPr>
          <p:cNvPr id="161" name="Straight Arrow Connector 160">
            <a:extLst>
              <a:ext uri="{FF2B5EF4-FFF2-40B4-BE49-F238E27FC236}">
                <a16:creationId xmlns:a16="http://schemas.microsoft.com/office/drawing/2014/main" id="{10030A37-8B69-3B42-966F-51449C0774E5}"/>
              </a:ext>
            </a:extLst>
          </p:cNvPr>
          <p:cNvCxnSpPr>
            <a:cxnSpLocks/>
            <a:endCxn id="113" idx="1"/>
          </p:cNvCxnSpPr>
          <p:nvPr/>
        </p:nvCxnSpPr>
        <p:spPr>
          <a:xfrm>
            <a:off x="7029860" y="5143501"/>
            <a:ext cx="1312395" cy="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AE995D2D-0BA0-7CE8-2483-2971E90C3B3D}"/>
              </a:ext>
            </a:extLst>
          </p:cNvPr>
          <p:cNvCxnSpPr>
            <a:cxnSpLocks/>
            <a:stCxn id="113" idx="3"/>
          </p:cNvCxnSpPr>
          <p:nvPr/>
        </p:nvCxnSpPr>
        <p:spPr>
          <a:xfrm>
            <a:off x="9945745" y="5143501"/>
            <a:ext cx="1308742" cy="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2874E98-1374-F1EA-417F-295E6DB68E12}"/>
              </a:ext>
            </a:extLst>
          </p:cNvPr>
          <p:cNvGrpSpPr/>
          <p:nvPr/>
        </p:nvGrpSpPr>
        <p:grpSpPr>
          <a:xfrm>
            <a:off x="11258140" y="2207316"/>
            <a:ext cx="4495849" cy="5872369"/>
            <a:chOff x="11258140" y="1668935"/>
            <a:chExt cx="4495849" cy="5872369"/>
          </a:xfrm>
        </p:grpSpPr>
        <p:sp>
          <p:nvSpPr>
            <p:cNvPr id="7" name="!!SmartLampBack">
              <a:extLst>
                <a:ext uri="{FF2B5EF4-FFF2-40B4-BE49-F238E27FC236}">
                  <a16:creationId xmlns:a16="http://schemas.microsoft.com/office/drawing/2014/main" id="{8DA2B0C1-EAB0-2C10-D0E5-0D87ECCEE4A4}"/>
                </a:ext>
              </a:extLst>
            </p:cNvPr>
            <p:cNvSpPr/>
            <p:nvPr/>
          </p:nvSpPr>
          <p:spPr>
            <a:xfrm>
              <a:off x="11258140" y="1668935"/>
              <a:ext cx="4495849" cy="5872369"/>
            </a:xfrm>
            <a:prstGeom prst="roundRect">
              <a:avLst>
                <a:gd name="adj" fmla="val 2851"/>
              </a:avLst>
            </a:prstGeom>
            <a:solidFill>
              <a:srgbClr val="FEFEFE"/>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#6B7280</a:t>
              </a: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ounded Rectangle 31">
              <a:extLst>
                <a:ext uri="{FF2B5EF4-FFF2-40B4-BE49-F238E27FC236}">
                  <a16:creationId xmlns:a16="http://schemas.microsoft.com/office/drawing/2014/main" id="{DA652DE9-F739-1B13-7C40-7874E1F977C5}"/>
                </a:ext>
              </a:extLst>
            </p:cNvPr>
            <p:cNvSpPr/>
            <p:nvPr/>
          </p:nvSpPr>
          <p:spPr>
            <a:xfrm>
              <a:off x="11615963" y="2499898"/>
              <a:ext cx="3782377" cy="896372"/>
            </a:xfrm>
            <a:prstGeom prst="roundRect">
              <a:avLst>
                <a:gd name="adj" fmla="val 3637"/>
              </a:avLst>
            </a:prstGeom>
            <a:solidFill>
              <a:srgbClr val="F9FAFC"/>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7B8CB74E-DC5B-0A14-98EC-9FDF1D06EE91}"/>
                </a:ext>
              </a:extLst>
            </p:cNvPr>
            <p:cNvSpPr txBox="1"/>
            <p:nvPr/>
          </p:nvSpPr>
          <p:spPr>
            <a:xfrm>
              <a:off x="11674598" y="2516400"/>
              <a:ext cx="990977" cy="307777"/>
            </a:xfrm>
            <a:prstGeom prst="rect">
              <a:avLst/>
            </a:prstGeom>
            <a:noFill/>
          </p:spPr>
          <p:txBody>
            <a:bodyPr wrap="none" rtlCol="0">
              <a:spAutoFit/>
            </a:bodyPr>
            <a:lstStyle/>
            <a:p>
              <a:r>
                <a:rPr lang="en-US" sz="700" dirty="0">
                  <a:solidFill>
                    <a:srgbClr val="6B7280"/>
                  </a:solidFill>
                </a:rPr>
                <a:t>HOTEL.AMENITIES</a:t>
              </a:r>
              <a:endParaRPr lang="en-LT" sz="700" dirty="0">
                <a:solidFill>
                  <a:srgbClr val="6B7280"/>
                </a:solidFill>
              </a:endParaRPr>
            </a:p>
            <a:p>
              <a:endParaRPr lang="en-LT" sz="700" dirty="0">
                <a:solidFill>
                  <a:srgbClr val="6B7280"/>
                </a:solidFill>
              </a:endParaRPr>
            </a:p>
          </p:txBody>
        </p:sp>
        <p:sp>
          <p:nvSpPr>
            <p:cNvPr id="17" name="TextBox 16">
              <a:extLst>
                <a:ext uri="{FF2B5EF4-FFF2-40B4-BE49-F238E27FC236}">
                  <a16:creationId xmlns:a16="http://schemas.microsoft.com/office/drawing/2014/main" id="{DBCDEFE3-2460-CF75-F400-04B401915E55}"/>
                </a:ext>
              </a:extLst>
            </p:cNvPr>
            <p:cNvSpPr txBox="1"/>
            <p:nvPr/>
          </p:nvSpPr>
          <p:spPr>
            <a:xfrm>
              <a:off x="11674598" y="2665519"/>
              <a:ext cx="3723741" cy="738664"/>
            </a:xfrm>
            <a:prstGeom prst="rect">
              <a:avLst/>
            </a:prstGeom>
            <a:noFill/>
          </p:spPr>
          <p:txBody>
            <a:bodyPr wrap="square" rtlCol="0">
              <a:spAutoFit/>
            </a:bodyPr>
            <a:lstStyle/>
            <a:p>
              <a:r>
                <a:rPr lang="en-GB" sz="1400" dirty="0"/>
                <a:t>infinity pool, sauna, café, spa, room service, laundry service, conference </a:t>
              </a:r>
              <a:r>
                <a:rPr lang="en-GB" sz="1400" dirty="0" err="1"/>
                <a:t>center</a:t>
              </a:r>
              <a:r>
                <a:rPr lang="en-GB" sz="1400" dirty="0"/>
                <a:t>, on-site parking, pet-friendly</a:t>
              </a:r>
              <a:endParaRPr lang="en-LT" sz="1400" dirty="0"/>
            </a:p>
          </p:txBody>
        </p:sp>
        <p:sp>
          <p:nvSpPr>
            <p:cNvPr id="18" name="TextBox 17">
              <a:extLst>
                <a:ext uri="{FF2B5EF4-FFF2-40B4-BE49-F238E27FC236}">
                  <a16:creationId xmlns:a16="http://schemas.microsoft.com/office/drawing/2014/main" id="{0813B684-2E85-2CBA-F573-496290959E05}"/>
                </a:ext>
              </a:extLst>
            </p:cNvPr>
            <p:cNvSpPr txBox="1"/>
            <p:nvPr/>
          </p:nvSpPr>
          <p:spPr>
            <a:xfrm>
              <a:off x="11615962" y="2063694"/>
              <a:ext cx="37823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After</a:t>
              </a:r>
            </a:p>
          </p:txBody>
        </p:sp>
        <p:sp>
          <p:nvSpPr>
            <p:cNvPr id="24" name="Rounded Rectangle 31">
              <a:extLst>
                <a:ext uri="{FF2B5EF4-FFF2-40B4-BE49-F238E27FC236}">
                  <a16:creationId xmlns:a16="http://schemas.microsoft.com/office/drawing/2014/main" id="{608E0017-35D3-F67C-A95F-0179F5681FCC}"/>
                </a:ext>
              </a:extLst>
            </p:cNvPr>
            <p:cNvSpPr/>
            <p:nvPr/>
          </p:nvSpPr>
          <p:spPr>
            <a:xfrm>
              <a:off x="11615963" y="3557121"/>
              <a:ext cx="3782377" cy="3464913"/>
            </a:xfrm>
            <a:prstGeom prst="roundRect">
              <a:avLst>
                <a:gd name="adj" fmla="val 1575"/>
              </a:avLst>
            </a:prstGeom>
            <a:solidFill>
              <a:srgbClr val="F4FEEA"/>
            </a:solidFill>
            <a:ln w="9525" cap="flat" cmpd="sng" algn="ctr">
              <a:solidFill>
                <a:srgbClr val="65DA61"/>
              </a:solidFill>
              <a:prstDash val="solid"/>
              <a:miter lim="800000"/>
            </a:ln>
            <a:effectLst/>
          </p:spPr>
          <p:txBody>
            <a:bodyPr rtlCol="0" anchor="ctr"/>
            <a:lstStyle/>
            <a:p>
              <a:pPr algn="ctr" defTabSz="1371600"/>
              <a:endParaRPr lang="en-LT" sz="1800" kern="0" dirty="0">
                <a:solidFill>
                  <a:prstClr val="white"/>
                </a:solidFill>
                <a:latin typeface="Aptos" panose="02110004020202020204"/>
              </a:endParaRPr>
            </a:p>
          </p:txBody>
        </p:sp>
        <p:sp>
          <p:nvSpPr>
            <p:cNvPr id="25" name="TextBox 24">
              <a:extLst>
                <a:ext uri="{FF2B5EF4-FFF2-40B4-BE49-F238E27FC236}">
                  <a16:creationId xmlns:a16="http://schemas.microsoft.com/office/drawing/2014/main" id="{5B550C60-0393-0B8C-9294-9C44FC70D0E9}"/>
                </a:ext>
              </a:extLst>
            </p:cNvPr>
            <p:cNvSpPr txBox="1"/>
            <p:nvPr/>
          </p:nvSpPr>
          <p:spPr>
            <a:xfrm>
              <a:off x="11674598" y="3573624"/>
              <a:ext cx="1329210" cy="307777"/>
            </a:xfrm>
            <a:prstGeom prst="rect">
              <a:avLst/>
            </a:prstGeom>
            <a:noFill/>
          </p:spPr>
          <p:txBody>
            <a:bodyPr wrap="none" rtlCol="0">
              <a:spAutoFit/>
            </a:bodyPr>
            <a:lstStyle/>
            <a:p>
              <a:r>
                <a:rPr lang="en-US" sz="700" dirty="0">
                  <a:solidFill>
                    <a:srgbClr val="6B7280"/>
                  </a:solidFill>
                </a:rPr>
                <a:t>HOTEL.DESCRIPTION (EN)</a:t>
              </a:r>
              <a:endParaRPr lang="en-LT" sz="700" dirty="0">
                <a:solidFill>
                  <a:srgbClr val="6B7280"/>
                </a:solidFill>
              </a:endParaRPr>
            </a:p>
            <a:p>
              <a:endParaRPr lang="en-LT" sz="700" dirty="0">
                <a:solidFill>
                  <a:srgbClr val="6B7280"/>
                </a:solidFill>
              </a:endParaRPr>
            </a:p>
          </p:txBody>
        </p:sp>
        <p:sp>
          <p:nvSpPr>
            <p:cNvPr id="26" name="TextBox 25">
              <a:extLst>
                <a:ext uri="{FF2B5EF4-FFF2-40B4-BE49-F238E27FC236}">
                  <a16:creationId xmlns:a16="http://schemas.microsoft.com/office/drawing/2014/main" id="{3F759A41-A7B2-083E-FCDE-7756F152B92F}"/>
                </a:ext>
              </a:extLst>
            </p:cNvPr>
            <p:cNvSpPr txBox="1"/>
            <p:nvPr/>
          </p:nvSpPr>
          <p:spPr>
            <a:xfrm>
              <a:off x="11674598" y="3722743"/>
              <a:ext cx="3723741" cy="3323987"/>
            </a:xfrm>
            <a:prstGeom prst="rect">
              <a:avLst/>
            </a:prstGeom>
            <a:noFill/>
          </p:spPr>
          <p:txBody>
            <a:bodyPr wrap="square" rtlCol="0">
              <a:spAutoFit/>
            </a:bodyPr>
            <a:lstStyle/>
            <a:p>
              <a:r>
                <a:rPr lang="en-GB" sz="1400" dirty="0"/>
                <a:t>Located in the vibrant city of Montreal, Canada, this exceptional hotel offers guests a luxurious experience with a wide range of premium amenities. Enjoy relaxation and stunning views in the infinity pool, unwind in the sauna and spa, or </a:t>
              </a:r>
              <a:r>
                <a:rPr lang="en-GB" sz="1400" dirty="0" err="1"/>
                <a:t>savor</a:t>
              </a:r>
              <a:r>
                <a:rPr lang="en-GB" sz="1400" dirty="0"/>
                <a:t> delicious treats at the on-site café. The hotel also features convenient room service, professional laundry service, a state-of-the-art conference </a:t>
              </a:r>
              <a:r>
                <a:rPr lang="en-GB" sz="1400" dirty="0" err="1"/>
                <a:t>center</a:t>
              </a:r>
              <a:r>
                <a:rPr lang="en-GB" sz="1400" dirty="0"/>
                <a:t> for business needs, and on-site parking for added comfort. Plus, pet-friendly accommodations ensure every </a:t>
              </a:r>
              <a:r>
                <a:rPr lang="en-GB" sz="1400" dirty="0" err="1"/>
                <a:t>traveler</a:t>
              </a:r>
              <a:r>
                <a:rPr lang="en-GB" sz="1400" dirty="0"/>
                <a:t> can bring their companions along, making it the perfect choice for both leisure and business visitors to the heart of Montreal.</a:t>
              </a:r>
              <a:endParaRPr lang="en-LT" sz="1400" dirty="0"/>
            </a:p>
          </p:txBody>
        </p:sp>
      </p:grpSp>
    </p:spTree>
    <p:extLst>
      <p:ext uri="{BB962C8B-B14F-4D97-AF65-F5344CB8AC3E}">
        <p14:creationId xmlns:p14="http://schemas.microsoft.com/office/powerpoint/2010/main" val="104632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5B364-8448-7F4D-536F-58A6CD975F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2F1AE0-37BD-48D4-07F3-FE0809DFBF90}"/>
              </a:ext>
            </a:extLst>
          </p:cNvPr>
          <p:cNvSpPr>
            <a:spLocks noGrp="1" noRot="1" noMove="1" noResize="1" noEditPoints="1" noAdjustHandles="1" noChangeArrowheads="1" noChangeShapeType="1"/>
          </p:cNvSpPr>
          <p:nvPr/>
        </p:nvSpPr>
        <p:spPr>
          <a:xfrm>
            <a:off x="-2" y="-6417"/>
            <a:ext cx="18288000" cy="10287000"/>
          </a:xfrm>
          <a:prstGeom prst="rect">
            <a:avLst/>
          </a:prstGeom>
          <a:gradFill flip="none" rotWithShape="1">
            <a:gsLst>
              <a:gs pos="0">
                <a:schemeClr val="accent1"/>
              </a:gs>
              <a:gs pos="35000">
                <a:schemeClr val="accent2">
                  <a:lumMod val="0"/>
                  <a:lumOff val="100000"/>
                </a:schemeClr>
              </a:gs>
              <a:gs pos="100000">
                <a:schemeClr val="accent3"/>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4" name="Slide Number Placeholder 3">
            <a:extLst>
              <a:ext uri="{FF2B5EF4-FFF2-40B4-BE49-F238E27FC236}">
                <a16:creationId xmlns:a16="http://schemas.microsoft.com/office/drawing/2014/main" id="{CC45E091-0915-1D89-8B49-B4475C9BA2BE}"/>
              </a:ext>
            </a:extLst>
          </p:cNvPr>
          <p:cNvSpPr>
            <a:spLocks noGrp="1"/>
          </p:cNvSpPr>
          <p:nvPr>
            <p:ph type="sldNum" sz="quarter" idx="10"/>
          </p:nvPr>
        </p:nvSpPr>
        <p:spPr/>
        <p:txBody>
          <a:bodyPr/>
          <a:lstStyle/>
          <a:p>
            <a:fld id="{B7BD53AE-7240-4391-874D-1B91F412B7AB}" type="slidenum">
              <a:rPr lang="en-US" smtClean="0"/>
              <a:t>7</a:t>
            </a:fld>
            <a:endParaRPr lang="en-US" dirty="0"/>
          </a:p>
        </p:txBody>
      </p:sp>
      <p:pic>
        <p:nvPicPr>
          <p:cNvPr id="19" name="Picture 16">
            <a:extLst>
              <a:ext uri="{FF2B5EF4-FFF2-40B4-BE49-F238E27FC236}">
                <a16:creationId xmlns:a16="http://schemas.microsoft.com/office/drawing/2014/main" id="{33BC1459-9E6B-424A-35B0-8A916E3758D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0896" y="9183038"/>
            <a:ext cx="1116623" cy="356255"/>
          </a:xfrm>
          <a:prstGeom prst="rect">
            <a:avLst/>
          </a:prstGeom>
        </p:spPr>
      </p:pic>
      <p:grpSp>
        <p:nvGrpSpPr>
          <p:cNvPr id="6" name="Group 5">
            <a:extLst>
              <a:ext uri="{FF2B5EF4-FFF2-40B4-BE49-F238E27FC236}">
                <a16:creationId xmlns:a16="http://schemas.microsoft.com/office/drawing/2014/main" id="{D1799095-AB37-6752-0CB5-5062710CDA7C}"/>
              </a:ext>
            </a:extLst>
          </p:cNvPr>
          <p:cNvGrpSpPr/>
          <p:nvPr/>
        </p:nvGrpSpPr>
        <p:grpSpPr>
          <a:xfrm>
            <a:off x="2534011" y="2739592"/>
            <a:ext cx="4495849" cy="4807817"/>
            <a:chOff x="2534011" y="4234719"/>
            <a:chExt cx="4495849" cy="4807817"/>
          </a:xfrm>
        </p:grpSpPr>
        <p:sp>
          <p:nvSpPr>
            <p:cNvPr id="36" name="!!SmartLampBack">
              <a:extLst>
                <a:ext uri="{FF2B5EF4-FFF2-40B4-BE49-F238E27FC236}">
                  <a16:creationId xmlns:a16="http://schemas.microsoft.com/office/drawing/2014/main" id="{D3979FC8-C1F7-923E-8FCF-A828278EB5C6}"/>
                </a:ext>
              </a:extLst>
            </p:cNvPr>
            <p:cNvSpPr/>
            <p:nvPr/>
          </p:nvSpPr>
          <p:spPr>
            <a:xfrm>
              <a:off x="2534011" y="4234719"/>
              <a:ext cx="4495849" cy="4807817"/>
            </a:xfrm>
            <a:prstGeom prst="roundRect">
              <a:avLst>
                <a:gd name="adj" fmla="val 2851"/>
              </a:avLst>
            </a:prstGeom>
            <a:solidFill>
              <a:srgbClr val="FEFEFE"/>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#6B7280</a:t>
              </a: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Rounded Rectangle 31">
              <a:extLst>
                <a:ext uri="{FF2B5EF4-FFF2-40B4-BE49-F238E27FC236}">
                  <a16:creationId xmlns:a16="http://schemas.microsoft.com/office/drawing/2014/main" id="{8C1BA331-C503-239F-CF99-EF2B90A75B32}"/>
                </a:ext>
              </a:extLst>
            </p:cNvPr>
            <p:cNvSpPr/>
            <p:nvPr/>
          </p:nvSpPr>
          <p:spPr>
            <a:xfrm>
              <a:off x="2891834" y="5065681"/>
              <a:ext cx="3782377" cy="3457585"/>
            </a:xfrm>
            <a:prstGeom prst="roundRect">
              <a:avLst>
                <a:gd name="adj" fmla="val 1617"/>
              </a:avLst>
            </a:prstGeom>
            <a:solidFill>
              <a:srgbClr val="F9FAFC"/>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4" name="TextBox 43">
              <a:extLst>
                <a:ext uri="{FF2B5EF4-FFF2-40B4-BE49-F238E27FC236}">
                  <a16:creationId xmlns:a16="http://schemas.microsoft.com/office/drawing/2014/main" id="{85BBF1AC-194A-3BF2-25FA-363F167ECB9F}"/>
                </a:ext>
              </a:extLst>
            </p:cNvPr>
            <p:cNvSpPr txBox="1"/>
            <p:nvPr/>
          </p:nvSpPr>
          <p:spPr>
            <a:xfrm>
              <a:off x="2950469" y="5082184"/>
              <a:ext cx="1329210" cy="307777"/>
            </a:xfrm>
            <a:prstGeom prst="rect">
              <a:avLst/>
            </a:prstGeom>
            <a:noFill/>
          </p:spPr>
          <p:txBody>
            <a:bodyPr wrap="none" rtlCol="0">
              <a:spAutoFit/>
            </a:bodyPr>
            <a:lstStyle/>
            <a:p>
              <a:r>
                <a:rPr lang="en-US" sz="700" dirty="0">
                  <a:solidFill>
                    <a:srgbClr val="6B7280"/>
                  </a:solidFill>
                </a:rPr>
                <a:t>HOTEL.DESCRIPTION (EN)</a:t>
              </a:r>
              <a:endParaRPr lang="en-LT" sz="700" dirty="0">
                <a:solidFill>
                  <a:srgbClr val="6B7280"/>
                </a:solidFill>
              </a:endParaRPr>
            </a:p>
            <a:p>
              <a:endParaRPr lang="en-LT" sz="700" dirty="0">
                <a:solidFill>
                  <a:srgbClr val="6B7280"/>
                </a:solidFill>
              </a:endParaRPr>
            </a:p>
          </p:txBody>
        </p:sp>
        <p:sp>
          <p:nvSpPr>
            <p:cNvPr id="45" name="TextBox 44">
              <a:extLst>
                <a:ext uri="{FF2B5EF4-FFF2-40B4-BE49-F238E27FC236}">
                  <a16:creationId xmlns:a16="http://schemas.microsoft.com/office/drawing/2014/main" id="{16E9234A-76CD-D39C-882A-12F84F70A23F}"/>
                </a:ext>
              </a:extLst>
            </p:cNvPr>
            <p:cNvSpPr txBox="1"/>
            <p:nvPr/>
          </p:nvSpPr>
          <p:spPr>
            <a:xfrm>
              <a:off x="2950469" y="5231303"/>
              <a:ext cx="3723741" cy="3323987"/>
            </a:xfrm>
            <a:prstGeom prst="rect">
              <a:avLst/>
            </a:prstGeom>
            <a:noFill/>
          </p:spPr>
          <p:txBody>
            <a:bodyPr wrap="square" rtlCol="0">
              <a:spAutoFit/>
            </a:bodyPr>
            <a:lstStyle/>
            <a:p>
              <a:r>
                <a:rPr lang="en-GB" sz="1400" dirty="0"/>
                <a:t>Located in the vibrant city of Montreal, Canada, this exceptional hotel offers guests a luxurious experience with a wide range of premium amenities. Enjoy relaxation and stunning views in the infinity pool, unwind in the sauna and spa, or </a:t>
              </a:r>
              <a:r>
                <a:rPr lang="en-GB" sz="1400" dirty="0" err="1"/>
                <a:t>savor</a:t>
              </a:r>
              <a:r>
                <a:rPr lang="en-GB" sz="1400" dirty="0"/>
                <a:t> delicious treats at the on-site café. The hotel also features convenient room service, professional laundry service, a state-of-the-art conference </a:t>
              </a:r>
              <a:r>
                <a:rPr lang="en-GB" sz="1400" dirty="0" err="1"/>
                <a:t>center</a:t>
              </a:r>
              <a:r>
                <a:rPr lang="en-GB" sz="1400" dirty="0"/>
                <a:t> for business needs, and on-site parking for added comfort. Plus, pet-friendly accommodations ensure every </a:t>
              </a:r>
              <a:r>
                <a:rPr lang="en-GB" sz="1400" dirty="0" err="1"/>
                <a:t>traveler</a:t>
              </a:r>
              <a:r>
                <a:rPr lang="en-GB" sz="1400" dirty="0"/>
                <a:t> can bring their companions along, making it the perfect choice for both leisure and business visitors to the heart of Montreal.</a:t>
              </a:r>
              <a:endParaRPr lang="en-LT" sz="1400" dirty="0"/>
            </a:p>
          </p:txBody>
        </p:sp>
        <p:sp>
          <p:nvSpPr>
            <p:cNvPr id="62" name="TextBox 61">
              <a:extLst>
                <a:ext uri="{FF2B5EF4-FFF2-40B4-BE49-F238E27FC236}">
                  <a16:creationId xmlns:a16="http://schemas.microsoft.com/office/drawing/2014/main" id="{BA4E2003-1EF8-279B-5897-4CADB78FA8C1}"/>
                </a:ext>
              </a:extLst>
            </p:cNvPr>
            <p:cNvSpPr txBox="1"/>
            <p:nvPr/>
          </p:nvSpPr>
          <p:spPr>
            <a:xfrm>
              <a:off x="2891833" y="4629478"/>
              <a:ext cx="37823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Before</a:t>
              </a:r>
            </a:p>
          </p:txBody>
        </p:sp>
      </p:grpSp>
      <p:grpSp>
        <p:nvGrpSpPr>
          <p:cNvPr id="110" name="Group 109">
            <a:extLst>
              <a:ext uri="{FF2B5EF4-FFF2-40B4-BE49-F238E27FC236}">
                <a16:creationId xmlns:a16="http://schemas.microsoft.com/office/drawing/2014/main" id="{F29786BC-2DE5-F364-2230-DACDBA5561E4}"/>
              </a:ext>
            </a:extLst>
          </p:cNvPr>
          <p:cNvGrpSpPr/>
          <p:nvPr/>
        </p:nvGrpSpPr>
        <p:grpSpPr>
          <a:xfrm>
            <a:off x="8342255" y="4151651"/>
            <a:ext cx="1603490" cy="1983699"/>
            <a:chOff x="7913151" y="3619547"/>
            <a:chExt cx="1603490" cy="1983699"/>
          </a:xfrm>
        </p:grpSpPr>
        <p:grpSp>
          <p:nvGrpSpPr>
            <p:cNvPr id="111" name="Group 110">
              <a:extLst>
                <a:ext uri="{FF2B5EF4-FFF2-40B4-BE49-F238E27FC236}">
                  <a16:creationId xmlns:a16="http://schemas.microsoft.com/office/drawing/2014/main" id="{87672814-7F04-E679-6B5D-1CFF46683FD9}"/>
                </a:ext>
              </a:extLst>
            </p:cNvPr>
            <p:cNvGrpSpPr/>
            <p:nvPr/>
          </p:nvGrpSpPr>
          <p:grpSpPr>
            <a:xfrm>
              <a:off x="7913151" y="3619547"/>
              <a:ext cx="1603490" cy="1983699"/>
              <a:chOff x="784340" y="2746437"/>
              <a:chExt cx="1603490" cy="1983699"/>
            </a:xfrm>
          </p:grpSpPr>
          <p:sp>
            <p:nvSpPr>
              <p:cNvPr id="113" name="Rounded Rectangle 92">
                <a:extLst>
                  <a:ext uri="{FF2B5EF4-FFF2-40B4-BE49-F238E27FC236}">
                    <a16:creationId xmlns:a16="http://schemas.microsoft.com/office/drawing/2014/main" id="{A3E78C4D-43E0-FB72-BEF0-39B3DB74E6EB}"/>
                  </a:ext>
                </a:extLst>
              </p:cNvPr>
              <p:cNvSpPr/>
              <p:nvPr/>
            </p:nvSpPr>
            <p:spPr>
              <a:xfrm>
                <a:off x="784340" y="2746437"/>
                <a:ext cx="1603490" cy="1983699"/>
              </a:xfrm>
              <a:prstGeom prst="roundRect">
                <a:avLst>
                  <a:gd name="adj" fmla="val 9107"/>
                </a:avLst>
              </a:prstGeom>
              <a:solidFill>
                <a:srgbClr val="FEFEFE"/>
              </a:solidFill>
              <a:ln w="9525">
                <a:solidFill>
                  <a:srgbClr val="D1D4D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4" name="Rounded Rectangle 93">
                <a:extLst>
                  <a:ext uri="{FF2B5EF4-FFF2-40B4-BE49-F238E27FC236}">
                    <a16:creationId xmlns:a16="http://schemas.microsoft.com/office/drawing/2014/main" id="{CEFE8B50-45B2-71F2-D4D6-9218FBA8A884}"/>
                  </a:ext>
                </a:extLst>
              </p:cNvPr>
              <p:cNvSpPr/>
              <p:nvPr/>
            </p:nvSpPr>
            <p:spPr>
              <a:xfrm>
                <a:off x="1220570" y="3042744"/>
                <a:ext cx="731030" cy="689125"/>
              </a:xfrm>
              <a:prstGeom prst="roundRect">
                <a:avLst>
                  <a:gd name="adj" fmla="val 9107"/>
                </a:avLst>
              </a:prstGeom>
              <a:solidFill>
                <a:srgbClr val="E8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5" name="TextBox 114">
                <a:extLst>
                  <a:ext uri="{FF2B5EF4-FFF2-40B4-BE49-F238E27FC236}">
                    <a16:creationId xmlns:a16="http://schemas.microsoft.com/office/drawing/2014/main" id="{1D6F2713-CA00-3E4C-5562-17C077B44F4A}"/>
                  </a:ext>
                </a:extLst>
              </p:cNvPr>
              <p:cNvSpPr txBox="1"/>
              <p:nvPr/>
            </p:nvSpPr>
            <p:spPr>
              <a:xfrm>
                <a:off x="1113975" y="3948547"/>
                <a:ext cx="944218" cy="307777"/>
              </a:xfrm>
              <a:prstGeom prst="rect">
                <a:avLst/>
              </a:prstGeom>
              <a:noFill/>
            </p:spPr>
            <p:txBody>
              <a:bodyPr wrap="square" rtlCol="0">
                <a:spAutoFit/>
              </a:bodyPr>
              <a:lstStyle/>
              <a:p>
                <a:pPr algn="ctr"/>
                <a:r>
                  <a:rPr lang="en-US" sz="1400" b="1" dirty="0">
                    <a:latin typeface="+mj-lt"/>
                  </a:rPr>
                  <a:t>AI</a:t>
                </a:r>
              </a:p>
            </p:txBody>
          </p:sp>
          <p:sp>
            <p:nvSpPr>
              <p:cNvPr id="116" name="TextBox 115">
                <a:extLst>
                  <a:ext uri="{FF2B5EF4-FFF2-40B4-BE49-F238E27FC236}">
                    <a16:creationId xmlns:a16="http://schemas.microsoft.com/office/drawing/2014/main" id="{78218C81-9A9E-CF40-FA3D-92A5EB189F9A}"/>
                  </a:ext>
                </a:extLst>
              </p:cNvPr>
              <p:cNvSpPr txBox="1"/>
              <p:nvPr/>
            </p:nvSpPr>
            <p:spPr>
              <a:xfrm>
                <a:off x="1202180" y="3784721"/>
                <a:ext cx="771913" cy="215444"/>
              </a:xfrm>
              <a:prstGeom prst="rect">
                <a:avLst/>
              </a:prstGeom>
              <a:noFill/>
            </p:spPr>
            <p:txBody>
              <a:bodyPr wrap="square">
                <a:spAutoFit/>
              </a:bodyPr>
              <a:lstStyle/>
              <a:p>
                <a:pPr algn="ctr"/>
                <a:r>
                  <a:rPr lang="en-LT" sz="800" dirty="0">
                    <a:solidFill>
                      <a:srgbClr val="6B7280"/>
                    </a:solidFill>
                  </a:rPr>
                  <a:t>ENRICHER</a:t>
                </a:r>
              </a:p>
            </p:txBody>
          </p:sp>
        </p:grpSp>
        <p:pic>
          <p:nvPicPr>
            <p:cNvPr id="112" name="Picture 64">
              <a:extLst>
                <a:ext uri="{FF2B5EF4-FFF2-40B4-BE49-F238E27FC236}">
                  <a16:creationId xmlns:a16="http://schemas.microsoft.com/office/drawing/2014/main" id="{88337961-F99D-5E59-5909-B61108C3268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56267" y="4015019"/>
              <a:ext cx="517255" cy="517255"/>
            </a:xfrm>
            <a:prstGeom prst="rect">
              <a:avLst/>
            </a:prstGeom>
          </p:spPr>
        </p:pic>
      </p:grpSp>
      <p:cxnSp>
        <p:nvCxnSpPr>
          <p:cNvPr id="161" name="Straight Arrow Connector 160">
            <a:extLst>
              <a:ext uri="{FF2B5EF4-FFF2-40B4-BE49-F238E27FC236}">
                <a16:creationId xmlns:a16="http://schemas.microsoft.com/office/drawing/2014/main" id="{BFBCEE6C-E555-8838-F53E-2810F87FF0CF}"/>
              </a:ext>
            </a:extLst>
          </p:cNvPr>
          <p:cNvCxnSpPr>
            <a:cxnSpLocks/>
            <a:endCxn id="113" idx="1"/>
          </p:cNvCxnSpPr>
          <p:nvPr/>
        </p:nvCxnSpPr>
        <p:spPr>
          <a:xfrm>
            <a:off x="7029860" y="5143501"/>
            <a:ext cx="1312395" cy="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E7D5264-4019-B781-FF8E-85981C8BB6BB}"/>
              </a:ext>
            </a:extLst>
          </p:cNvPr>
          <p:cNvCxnSpPr>
            <a:cxnSpLocks/>
            <a:stCxn id="113" idx="3"/>
          </p:cNvCxnSpPr>
          <p:nvPr/>
        </p:nvCxnSpPr>
        <p:spPr>
          <a:xfrm>
            <a:off x="9945745" y="5143501"/>
            <a:ext cx="1308742" cy="0"/>
          </a:xfrm>
          <a:prstGeom prst="straightConnector1">
            <a:avLst/>
          </a:prstGeom>
          <a:ln w="1905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FB7C5DF1-862F-840E-1179-7EA6CB73AB9E}"/>
              </a:ext>
            </a:extLst>
          </p:cNvPr>
          <p:cNvGrpSpPr/>
          <p:nvPr/>
        </p:nvGrpSpPr>
        <p:grpSpPr>
          <a:xfrm>
            <a:off x="11258140" y="394728"/>
            <a:ext cx="4495849" cy="9497545"/>
            <a:chOff x="11258140" y="511262"/>
            <a:chExt cx="4495849" cy="9497545"/>
          </a:xfrm>
        </p:grpSpPr>
        <p:sp>
          <p:nvSpPr>
            <p:cNvPr id="7" name="!!SmartLampBack">
              <a:extLst>
                <a:ext uri="{FF2B5EF4-FFF2-40B4-BE49-F238E27FC236}">
                  <a16:creationId xmlns:a16="http://schemas.microsoft.com/office/drawing/2014/main" id="{C601AF20-934C-0502-7EE5-28880BEC2389}"/>
                </a:ext>
              </a:extLst>
            </p:cNvPr>
            <p:cNvSpPr/>
            <p:nvPr/>
          </p:nvSpPr>
          <p:spPr>
            <a:xfrm>
              <a:off x="11258140" y="511262"/>
              <a:ext cx="4495849" cy="9497545"/>
            </a:xfrm>
            <a:prstGeom prst="roundRect">
              <a:avLst>
                <a:gd name="adj" fmla="val 2851"/>
              </a:avLst>
            </a:prstGeom>
            <a:solidFill>
              <a:srgbClr val="FEFEFE"/>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rPr>
                <a:t>#6B7280</a:t>
              </a: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ounded Rectangle 31">
              <a:extLst>
                <a:ext uri="{FF2B5EF4-FFF2-40B4-BE49-F238E27FC236}">
                  <a16:creationId xmlns:a16="http://schemas.microsoft.com/office/drawing/2014/main" id="{3BAFD422-8ECE-35C4-B75C-49AE5F3B1646}"/>
                </a:ext>
              </a:extLst>
            </p:cNvPr>
            <p:cNvSpPr/>
            <p:nvPr/>
          </p:nvSpPr>
          <p:spPr>
            <a:xfrm>
              <a:off x="11615963" y="1342225"/>
              <a:ext cx="3782377" cy="3467916"/>
            </a:xfrm>
            <a:prstGeom prst="roundRect">
              <a:avLst>
                <a:gd name="adj" fmla="val 1714"/>
              </a:avLst>
            </a:prstGeom>
            <a:solidFill>
              <a:srgbClr val="F9FAFC"/>
            </a:solidFill>
            <a:ln w="9525">
              <a:solidFill>
                <a:srgbClr val="D1D4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T"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55D3696-5777-0DB7-D716-ECB1A84EBEB2}"/>
                </a:ext>
              </a:extLst>
            </p:cNvPr>
            <p:cNvSpPr txBox="1"/>
            <p:nvPr/>
          </p:nvSpPr>
          <p:spPr>
            <a:xfrm>
              <a:off x="11674598" y="1358727"/>
              <a:ext cx="1329210" cy="307777"/>
            </a:xfrm>
            <a:prstGeom prst="rect">
              <a:avLst/>
            </a:prstGeom>
            <a:noFill/>
          </p:spPr>
          <p:txBody>
            <a:bodyPr wrap="none" rtlCol="0">
              <a:spAutoFit/>
            </a:bodyPr>
            <a:lstStyle/>
            <a:p>
              <a:r>
                <a:rPr lang="en-US" sz="700" dirty="0">
                  <a:solidFill>
                    <a:srgbClr val="6B7280"/>
                  </a:solidFill>
                </a:rPr>
                <a:t>HOTEL.DESCRIPTION (EN)</a:t>
              </a:r>
            </a:p>
            <a:p>
              <a:endParaRPr lang="en-LT" sz="700" dirty="0">
                <a:solidFill>
                  <a:srgbClr val="6B7280"/>
                </a:solidFill>
              </a:endParaRPr>
            </a:p>
          </p:txBody>
        </p:sp>
        <p:sp>
          <p:nvSpPr>
            <p:cNvPr id="17" name="TextBox 16">
              <a:extLst>
                <a:ext uri="{FF2B5EF4-FFF2-40B4-BE49-F238E27FC236}">
                  <a16:creationId xmlns:a16="http://schemas.microsoft.com/office/drawing/2014/main" id="{319EB5D3-89FC-0A3D-7172-78DA5878CC29}"/>
                </a:ext>
              </a:extLst>
            </p:cNvPr>
            <p:cNvSpPr txBox="1"/>
            <p:nvPr/>
          </p:nvSpPr>
          <p:spPr>
            <a:xfrm>
              <a:off x="11674598" y="1507846"/>
              <a:ext cx="3723741" cy="3323987"/>
            </a:xfrm>
            <a:prstGeom prst="rect">
              <a:avLst/>
            </a:prstGeom>
            <a:noFill/>
          </p:spPr>
          <p:txBody>
            <a:bodyPr wrap="square" rtlCol="0">
              <a:spAutoFit/>
            </a:bodyPr>
            <a:lstStyle/>
            <a:p>
              <a:r>
                <a:rPr lang="en-GB" sz="1400" dirty="0"/>
                <a:t>Located in the vibrant city of Montreal, Canada, this exceptional hotel offers guests a luxurious experience with a wide range of premium amenities. Enjoy relaxation and stunning views in the infinity pool, unwind in the sauna and spa, or </a:t>
              </a:r>
              <a:r>
                <a:rPr lang="en-GB" sz="1400" dirty="0" err="1"/>
                <a:t>savor</a:t>
              </a:r>
              <a:r>
                <a:rPr lang="en-GB" sz="1400" dirty="0"/>
                <a:t> delicious treats at the on-site café. The hotel also features convenient room service, professional laundry service, a state-of-the-art conference </a:t>
              </a:r>
              <a:r>
                <a:rPr lang="en-GB" sz="1400" dirty="0" err="1"/>
                <a:t>center</a:t>
              </a:r>
              <a:r>
                <a:rPr lang="en-GB" sz="1400" dirty="0"/>
                <a:t> for business needs, and on-site parking for added comfort. Plus, pet-friendly accommodations ensure every </a:t>
              </a:r>
              <a:r>
                <a:rPr lang="en-GB" sz="1400" dirty="0" err="1"/>
                <a:t>traveler</a:t>
              </a:r>
              <a:r>
                <a:rPr lang="en-GB" sz="1400" dirty="0"/>
                <a:t> can bring their companions along, making it the perfect choice for both leisure and business visitors to the heart of Montreal.</a:t>
              </a:r>
              <a:endParaRPr lang="en-LT" sz="1400" dirty="0"/>
            </a:p>
          </p:txBody>
        </p:sp>
        <p:sp>
          <p:nvSpPr>
            <p:cNvPr id="18" name="TextBox 17">
              <a:extLst>
                <a:ext uri="{FF2B5EF4-FFF2-40B4-BE49-F238E27FC236}">
                  <a16:creationId xmlns:a16="http://schemas.microsoft.com/office/drawing/2014/main" id="{5D2D87B1-833A-402E-431B-9B1C8C442DDC}"/>
                </a:ext>
              </a:extLst>
            </p:cNvPr>
            <p:cNvSpPr txBox="1"/>
            <p:nvPr/>
          </p:nvSpPr>
          <p:spPr>
            <a:xfrm>
              <a:off x="11615962" y="906021"/>
              <a:ext cx="3782377"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After</a:t>
              </a:r>
            </a:p>
          </p:txBody>
        </p:sp>
        <p:sp>
          <p:nvSpPr>
            <p:cNvPr id="24" name="Rounded Rectangle 31">
              <a:extLst>
                <a:ext uri="{FF2B5EF4-FFF2-40B4-BE49-F238E27FC236}">
                  <a16:creationId xmlns:a16="http://schemas.microsoft.com/office/drawing/2014/main" id="{47EBF9A3-7062-2845-E37B-926793C62546}"/>
                </a:ext>
              </a:extLst>
            </p:cNvPr>
            <p:cNvSpPr/>
            <p:nvPr/>
          </p:nvSpPr>
          <p:spPr>
            <a:xfrm>
              <a:off x="11613789" y="4967700"/>
              <a:ext cx="3782377" cy="4521836"/>
            </a:xfrm>
            <a:prstGeom prst="roundRect">
              <a:avLst>
                <a:gd name="adj" fmla="val 1575"/>
              </a:avLst>
            </a:prstGeom>
            <a:solidFill>
              <a:srgbClr val="F4FEEA"/>
            </a:solidFill>
            <a:ln w="9525" cap="flat" cmpd="sng" algn="ctr">
              <a:solidFill>
                <a:srgbClr val="65DA61"/>
              </a:solidFill>
              <a:prstDash val="solid"/>
              <a:miter lim="800000"/>
            </a:ln>
            <a:effectLst/>
          </p:spPr>
          <p:txBody>
            <a:bodyPr rtlCol="0" anchor="ctr"/>
            <a:lstStyle/>
            <a:p>
              <a:pPr algn="ctr" defTabSz="1371600"/>
              <a:endParaRPr lang="en-LT" sz="1800" kern="0" dirty="0">
                <a:solidFill>
                  <a:prstClr val="white"/>
                </a:solidFill>
                <a:latin typeface="Aptos" panose="02110004020202020204"/>
              </a:endParaRPr>
            </a:p>
          </p:txBody>
        </p:sp>
        <p:sp>
          <p:nvSpPr>
            <p:cNvPr id="25" name="TextBox 24">
              <a:extLst>
                <a:ext uri="{FF2B5EF4-FFF2-40B4-BE49-F238E27FC236}">
                  <a16:creationId xmlns:a16="http://schemas.microsoft.com/office/drawing/2014/main" id="{A36F827A-6CDE-C479-2280-51B6FA0021ED}"/>
                </a:ext>
              </a:extLst>
            </p:cNvPr>
            <p:cNvSpPr txBox="1"/>
            <p:nvPr/>
          </p:nvSpPr>
          <p:spPr>
            <a:xfrm>
              <a:off x="11672424" y="4984203"/>
              <a:ext cx="1324402" cy="307777"/>
            </a:xfrm>
            <a:prstGeom prst="rect">
              <a:avLst/>
            </a:prstGeom>
            <a:noFill/>
          </p:spPr>
          <p:txBody>
            <a:bodyPr wrap="none" rtlCol="0">
              <a:spAutoFit/>
            </a:bodyPr>
            <a:lstStyle/>
            <a:p>
              <a:r>
                <a:rPr lang="en-US" sz="700" dirty="0">
                  <a:solidFill>
                    <a:srgbClr val="6B7280"/>
                  </a:solidFill>
                </a:rPr>
                <a:t>HOTEL.DESCRIPTION (FR)</a:t>
              </a:r>
              <a:endParaRPr lang="en-LT" sz="700" dirty="0">
                <a:solidFill>
                  <a:srgbClr val="6B7280"/>
                </a:solidFill>
              </a:endParaRPr>
            </a:p>
            <a:p>
              <a:endParaRPr lang="en-LT" sz="700" dirty="0">
                <a:solidFill>
                  <a:srgbClr val="6B7280"/>
                </a:solidFill>
              </a:endParaRPr>
            </a:p>
          </p:txBody>
        </p:sp>
        <p:sp>
          <p:nvSpPr>
            <p:cNvPr id="26" name="TextBox 25">
              <a:extLst>
                <a:ext uri="{FF2B5EF4-FFF2-40B4-BE49-F238E27FC236}">
                  <a16:creationId xmlns:a16="http://schemas.microsoft.com/office/drawing/2014/main" id="{E1D7D632-AB30-0F92-1E01-CE6DB012E380}"/>
                </a:ext>
              </a:extLst>
            </p:cNvPr>
            <p:cNvSpPr txBox="1"/>
            <p:nvPr/>
          </p:nvSpPr>
          <p:spPr>
            <a:xfrm>
              <a:off x="11672424" y="5133322"/>
              <a:ext cx="3723741" cy="4401205"/>
            </a:xfrm>
            <a:prstGeom prst="rect">
              <a:avLst/>
            </a:prstGeom>
            <a:noFill/>
          </p:spPr>
          <p:txBody>
            <a:bodyPr wrap="square" rtlCol="0">
              <a:spAutoFit/>
            </a:bodyPr>
            <a:lstStyle/>
            <a:p>
              <a:r>
                <a:rPr lang="fr-FR" sz="1400" dirty="0"/>
                <a:t>Situé dans la ville animée de Montréal, au Canada, cet hôtel exceptionnel offre à ses clients une expérience luxueuse avec une large gamme d’équipements haut de gamme. Profitez de la détente et de vues imprenables depuis la piscine à débordement, relaxez-vous dans le sauna et le spa, ou savourez de délicieuses gourmandises au café sur place. L'hôtel propose également un service d’étage pratique, un service de blanchisserie professionnel, un centre de conférence ultramoderne pour les besoins professionnels et un parking sur place pour plus de confort. De plus, les hébergements acceptant les animaux de compagnie garantissent à chaque voyageur de pouvoir venir accompagné, faisant de l'établissement le choix idéal pour les visiteurs d'affaires ou de loisirs au cœur de Montréal.</a:t>
              </a:r>
              <a:endParaRPr lang="en-LT" sz="1400" dirty="0"/>
            </a:p>
          </p:txBody>
        </p:sp>
      </p:grpSp>
    </p:spTree>
    <p:extLst>
      <p:ext uri="{BB962C8B-B14F-4D97-AF65-F5344CB8AC3E}">
        <p14:creationId xmlns:p14="http://schemas.microsoft.com/office/powerpoint/2010/main" val="17931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25F3B98-A492-145C-CA32-98C2E5957513}"/>
              </a:ext>
            </a:extLst>
          </p:cNvPr>
          <p:cNvSpPr>
            <a:spLocks noGrp="1"/>
          </p:cNvSpPr>
          <p:nvPr>
            <p:ph type="body" sz="quarter" idx="10"/>
          </p:nvPr>
        </p:nvSpPr>
        <p:spPr>
          <a:xfrm>
            <a:off x="1257300" y="5766620"/>
            <a:ext cx="16103361" cy="2562386"/>
          </a:xfrm>
        </p:spPr>
        <p:txBody>
          <a:bodyPr>
            <a:normAutofit/>
          </a:bodyPr>
          <a:lstStyle/>
          <a:p>
            <a:pPr>
              <a:lnSpc>
                <a:spcPct val="100000"/>
              </a:lnSpc>
            </a:pPr>
            <a:r>
              <a:rPr lang="en-US" b="1" dirty="0"/>
              <a:t>DEMO:</a:t>
            </a:r>
            <a:r>
              <a:rPr lang="en-US" dirty="0"/>
              <a:t> </a:t>
            </a:r>
            <a:r>
              <a:rPr lang="en-GB" dirty="0"/>
              <a:t>How to set up and use </a:t>
            </a:r>
            <a:br>
              <a:rPr lang="en-GB" dirty="0"/>
            </a:br>
            <a:r>
              <a:rPr lang="en-GB" dirty="0"/>
              <a:t>AI enricher to fill in gaps in data</a:t>
            </a:r>
            <a:endParaRPr lang="en-US" dirty="0">
              <a:cs typeface="Arial"/>
            </a:endParaRPr>
          </a:p>
        </p:txBody>
      </p:sp>
      <p:sp>
        <p:nvSpPr>
          <p:cNvPr id="4" name="Slide Number Placeholder 3">
            <a:extLst>
              <a:ext uri="{FF2B5EF4-FFF2-40B4-BE49-F238E27FC236}">
                <a16:creationId xmlns:a16="http://schemas.microsoft.com/office/drawing/2014/main" id="{8AAE7B15-EDA3-03B0-4B66-806DA64747F8}"/>
              </a:ext>
            </a:extLst>
          </p:cNvPr>
          <p:cNvSpPr>
            <a:spLocks noGrp="1"/>
          </p:cNvSpPr>
          <p:nvPr>
            <p:ph type="sldNum" sz="quarter" idx="4294967295"/>
          </p:nvPr>
        </p:nvSpPr>
        <p:spPr>
          <a:xfrm>
            <a:off x="13245861" y="9049786"/>
            <a:ext cx="4114800" cy="547688"/>
          </a:xfrm>
        </p:spPr>
        <p:txBody>
          <a:bodyPr/>
          <a:lstStyle/>
          <a:p>
            <a:fld id="{B7BD53AE-7240-4391-874D-1B91F412B7AB}" type="slidenum">
              <a:rPr lang="en-US" smtClean="0"/>
              <a:t>8</a:t>
            </a:fld>
            <a:endParaRPr lang="en-US"/>
          </a:p>
        </p:txBody>
      </p:sp>
    </p:spTree>
    <p:extLst>
      <p:ext uri="{BB962C8B-B14F-4D97-AF65-F5344CB8AC3E}">
        <p14:creationId xmlns:p14="http://schemas.microsoft.com/office/powerpoint/2010/main" val="37084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Woman smiling and using laptop">
            <a:extLst>
              <a:ext uri="{FF2B5EF4-FFF2-40B4-BE49-F238E27FC236}">
                <a16:creationId xmlns:a16="http://schemas.microsoft.com/office/drawing/2014/main" id="{EEB7897D-C759-8121-071A-AF23C585C3A5}"/>
              </a:ext>
            </a:extLst>
          </p:cNvPr>
          <p:cNvPicPr>
            <a:picLocks noChangeAspect="1"/>
          </p:cNvPicPr>
          <p:nvPr/>
        </p:nvPicPr>
        <p:blipFill>
          <a:blip r:embed="rId3">
            <a:extLst>
              <a:ext uri="{28A0092B-C50C-407E-A947-70E740481C1C}">
                <a14:useLocalDpi xmlns:a14="http://schemas.microsoft.com/office/drawing/2010/main" val="0"/>
              </a:ext>
            </a:extLst>
          </a:blip>
          <a:srcRect l="27010" r="11911"/>
          <a:stretch/>
        </p:blipFill>
        <p:spPr>
          <a:xfrm flipH="1">
            <a:off x="-1" y="0"/>
            <a:ext cx="9420509" cy="10287000"/>
          </a:xfrm>
          <a:prstGeom prst="rect">
            <a:avLst/>
          </a:prstGeom>
        </p:spPr>
      </p:pic>
      <p:sp>
        <p:nvSpPr>
          <p:cNvPr id="30" name="Rectangle 29">
            <a:extLst>
              <a:ext uri="{FF2B5EF4-FFF2-40B4-BE49-F238E27FC236}">
                <a16:creationId xmlns:a16="http://schemas.microsoft.com/office/drawing/2014/main" id="{2051D9F7-6C61-284C-7A22-6841DF2913D3}"/>
              </a:ext>
            </a:extLst>
          </p:cNvPr>
          <p:cNvSpPr/>
          <p:nvPr/>
        </p:nvSpPr>
        <p:spPr>
          <a:xfrm>
            <a:off x="1" y="4087863"/>
            <a:ext cx="9420506" cy="6223818"/>
          </a:xfrm>
          <a:prstGeom prst="rect">
            <a:avLst/>
          </a:prstGeom>
          <a:gradFill>
            <a:gsLst>
              <a:gs pos="8000">
                <a:schemeClr val="bg2">
                  <a:lumMod val="10000"/>
                  <a:alpha val="87844"/>
                </a:schemeClr>
              </a:gs>
              <a:gs pos="100000">
                <a:schemeClr val="tx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464" rtl="0" eaLnBrk="1" fontAlgn="auto" latinLnBrk="0" hangingPunct="1">
              <a:lnSpc>
                <a:spcPct val="100000"/>
              </a:lnSpc>
              <a:spcBef>
                <a:spcPts val="0"/>
              </a:spcBef>
              <a:spcAft>
                <a:spcPts val="0"/>
              </a:spcAft>
              <a:buClrTx/>
              <a:buSzTx/>
              <a:buFontTx/>
              <a:buNone/>
              <a:tabLst/>
              <a:defRPr/>
            </a:pPr>
            <a:endParaRPr kumimoji="0" lang="en-LT"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C018A176-0526-1F32-BF73-C638919D3492}"/>
              </a:ext>
            </a:extLst>
          </p:cNvPr>
          <p:cNvSpPr>
            <a:spLocks noGrp="1"/>
          </p:cNvSpPr>
          <p:nvPr>
            <p:ph type="sldNum" sz="quarter" idx="12"/>
          </p:nvPr>
        </p:nvSpPr>
        <p:spPr/>
        <p:txBody>
          <a:bodyPr/>
          <a:lstStyle/>
          <a:p>
            <a:pPr marL="0" marR="0" lvl="0" indent="0" algn="r" defTabSz="1371464" rtl="0" eaLnBrk="1" fontAlgn="auto" latinLnBrk="0" hangingPunct="1">
              <a:lnSpc>
                <a:spcPct val="100000"/>
              </a:lnSpc>
              <a:spcBef>
                <a:spcPts val="0"/>
              </a:spcBef>
              <a:spcAft>
                <a:spcPts val="0"/>
              </a:spcAft>
              <a:buClrTx/>
              <a:buSzTx/>
              <a:buFontTx/>
              <a:buNone/>
              <a:tabLst/>
              <a:defRPr/>
            </a:pPr>
            <a:fld id="{B7BD53AE-7240-4391-874D-1B91F412B7AB}" type="slidenum">
              <a:rPr kumimoji="0" lang="en-US" sz="18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1371464"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2B0D4ECC-C276-D395-A7D3-F745D49693E8}"/>
              </a:ext>
            </a:extLst>
          </p:cNvPr>
          <p:cNvGrpSpPr/>
          <p:nvPr/>
        </p:nvGrpSpPr>
        <p:grpSpPr>
          <a:xfrm>
            <a:off x="8398952" y="9067527"/>
            <a:ext cx="1275441" cy="1244154"/>
            <a:chOff x="5599301" y="6045018"/>
            <a:chExt cx="850294" cy="829436"/>
          </a:xfrm>
        </p:grpSpPr>
        <p:sp>
          <p:nvSpPr>
            <p:cNvPr id="11" name="Rectangle 10">
              <a:extLst>
                <a:ext uri="{FF2B5EF4-FFF2-40B4-BE49-F238E27FC236}">
                  <a16:creationId xmlns:a16="http://schemas.microsoft.com/office/drawing/2014/main" id="{DA880D1C-096F-55E7-C971-AAADEF81F16C}"/>
                </a:ext>
              </a:extLst>
            </p:cNvPr>
            <p:cNvSpPr/>
            <p:nvPr/>
          </p:nvSpPr>
          <p:spPr>
            <a:xfrm>
              <a:off x="5599301" y="6193417"/>
              <a:ext cx="681037" cy="68103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464" rtl="0" eaLnBrk="1" fontAlgn="auto" latinLnBrk="0" hangingPunct="1">
                <a:lnSpc>
                  <a:spcPct val="100000"/>
                </a:lnSpc>
                <a:spcBef>
                  <a:spcPts val="0"/>
                </a:spcBef>
                <a:spcAft>
                  <a:spcPts val="0"/>
                </a:spcAft>
                <a:buClrTx/>
                <a:buSzTx/>
                <a:buFontTx/>
                <a:buNone/>
                <a:tabLst/>
                <a:defRPr/>
              </a:pPr>
              <a:endParaRPr kumimoji="0" lang="en-LT" sz="4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A06ED722-2E1C-6C95-9526-653D36C7E06A}"/>
                </a:ext>
              </a:extLst>
            </p:cNvPr>
            <p:cNvGrpSpPr/>
            <p:nvPr/>
          </p:nvGrpSpPr>
          <p:grpSpPr>
            <a:xfrm rot="2700000">
              <a:off x="5666337" y="6035611"/>
              <a:ext cx="773851" cy="792665"/>
              <a:chOff x="7900738" y="1085921"/>
              <a:chExt cx="903418" cy="925382"/>
            </a:xfrm>
          </p:grpSpPr>
          <p:pic>
            <p:nvPicPr>
              <p:cNvPr id="13" name="Graphic 12" descr="Caret Up with solid fill">
                <a:extLst>
                  <a:ext uri="{FF2B5EF4-FFF2-40B4-BE49-F238E27FC236}">
                    <a16:creationId xmlns:a16="http://schemas.microsoft.com/office/drawing/2014/main" id="{7FA08C0B-F957-5F7C-899E-42BA8740C6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00738" y="1085921"/>
                <a:ext cx="903418" cy="925382"/>
              </a:xfrm>
              <a:prstGeom prst="rect">
                <a:avLst/>
              </a:prstGeom>
            </p:spPr>
          </p:pic>
          <p:cxnSp>
            <p:nvCxnSpPr>
              <p:cNvPr id="14" name="Straight Connector 13">
                <a:extLst>
                  <a:ext uri="{FF2B5EF4-FFF2-40B4-BE49-F238E27FC236}">
                    <a16:creationId xmlns:a16="http://schemas.microsoft.com/office/drawing/2014/main" id="{FD960864-E44E-5CD3-67D8-CEA8D2BC517C}"/>
                  </a:ext>
                </a:extLst>
              </p:cNvPr>
              <p:cNvCxnSpPr/>
              <p:nvPr/>
            </p:nvCxnSpPr>
            <p:spPr>
              <a:xfrm>
                <a:off x="8357937" y="1426568"/>
                <a:ext cx="0" cy="584734"/>
              </a:xfrm>
              <a:prstGeom prst="line">
                <a:avLst/>
              </a:prstGeom>
              <a:ln w="57150"/>
            </p:spPr>
            <p:style>
              <a:lnRef idx="1">
                <a:schemeClr val="dk1"/>
              </a:lnRef>
              <a:fillRef idx="0">
                <a:schemeClr val="dk1"/>
              </a:fillRef>
              <a:effectRef idx="0">
                <a:schemeClr val="dk1"/>
              </a:effectRef>
              <a:fontRef idx="minor">
                <a:schemeClr val="tx1"/>
              </a:fontRef>
            </p:style>
          </p:cxnSp>
        </p:grpSp>
      </p:grpSp>
      <p:sp>
        <p:nvSpPr>
          <p:cNvPr id="6" name="Title 1">
            <a:extLst>
              <a:ext uri="{FF2B5EF4-FFF2-40B4-BE49-F238E27FC236}">
                <a16:creationId xmlns:a16="http://schemas.microsoft.com/office/drawing/2014/main" id="{91136E38-EC78-D7A6-911A-0019C68BA618}"/>
              </a:ext>
            </a:extLst>
          </p:cNvPr>
          <p:cNvSpPr txBox="1">
            <a:spLocks/>
          </p:cNvSpPr>
          <p:nvPr/>
        </p:nvSpPr>
        <p:spPr>
          <a:xfrm>
            <a:off x="1081151" y="6671199"/>
            <a:ext cx="6572508" cy="2466204"/>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b="1" dirty="0">
                <a:solidFill>
                  <a:srgbClr val="FFFFFF"/>
                </a:solidFill>
                <a:latin typeface="Arial" panose="020B0604020202020204"/>
              </a:rPr>
              <a:t>Business benefits for </a:t>
            </a:r>
            <a:r>
              <a:rPr lang="en-US" sz="5400" b="1" dirty="0" err="1">
                <a:solidFill>
                  <a:srgbClr val="FFFFFF"/>
                </a:solidFill>
                <a:latin typeface="Arial" panose="020B0604020202020204"/>
              </a:rPr>
              <a:t>HavenStay</a:t>
            </a:r>
            <a:r>
              <a:rPr lang="en-US" sz="5400" b="1" dirty="0">
                <a:solidFill>
                  <a:srgbClr val="FFFFFF"/>
                </a:solidFill>
                <a:latin typeface="Arial" panose="020B0604020202020204"/>
              </a:rPr>
              <a:t> Hotels</a:t>
            </a:r>
            <a:endParaRPr kumimoji="0" lang="en-US" sz="5400" b="1" i="0" u="none" strike="noStrike" kern="1200" cap="none" spc="0" normalizeH="0" baseline="0" noProof="0" dirty="0">
              <a:ln>
                <a:noFill/>
              </a:ln>
              <a:solidFill>
                <a:srgbClr val="FFFFFF"/>
              </a:solidFill>
              <a:effectLst/>
              <a:uLnTx/>
              <a:uFillTx/>
              <a:latin typeface="Arial" panose="020B0604020202020204"/>
              <a:ea typeface="+mj-ea"/>
              <a:cs typeface="+mj-cs"/>
            </a:endParaRPr>
          </a:p>
        </p:txBody>
      </p:sp>
      <p:grpSp>
        <p:nvGrpSpPr>
          <p:cNvPr id="19" name="Group 18">
            <a:extLst>
              <a:ext uri="{FF2B5EF4-FFF2-40B4-BE49-F238E27FC236}">
                <a16:creationId xmlns:a16="http://schemas.microsoft.com/office/drawing/2014/main" id="{DB65D84E-F881-24E3-572C-87C33AC0915D}"/>
              </a:ext>
            </a:extLst>
          </p:cNvPr>
          <p:cNvGrpSpPr/>
          <p:nvPr/>
        </p:nvGrpSpPr>
        <p:grpSpPr>
          <a:xfrm>
            <a:off x="8398951" y="2618328"/>
            <a:ext cx="8631749" cy="5050345"/>
            <a:chOff x="8398951" y="1392190"/>
            <a:chExt cx="8631749" cy="5050345"/>
          </a:xfrm>
        </p:grpSpPr>
        <p:sp>
          <p:nvSpPr>
            <p:cNvPr id="7" name="Rectangle: Rounded Corners 14">
              <a:extLst>
                <a:ext uri="{FF2B5EF4-FFF2-40B4-BE49-F238E27FC236}">
                  <a16:creationId xmlns:a16="http://schemas.microsoft.com/office/drawing/2014/main" id="{2802DCB4-422D-E9E2-49A1-CDD90964DEEF}"/>
                </a:ext>
              </a:extLst>
            </p:cNvPr>
            <p:cNvSpPr/>
            <p:nvPr/>
          </p:nvSpPr>
          <p:spPr>
            <a:xfrm>
              <a:off x="8398951" y="1392190"/>
              <a:ext cx="8631749" cy="1299000"/>
            </a:xfrm>
            <a:prstGeom prst="roundRect">
              <a:avLst>
                <a:gd name="adj" fmla="val 77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371464"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87F34473-EDEC-D5B0-6685-BE67D126137E}"/>
                </a:ext>
              </a:extLst>
            </p:cNvPr>
            <p:cNvSpPr txBox="1"/>
            <p:nvPr/>
          </p:nvSpPr>
          <p:spPr>
            <a:xfrm>
              <a:off x="10015973" y="1640441"/>
              <a:ext cx="6835113" cy="830997"/>
            </a:xfrm>
            <a:prstGeom prst="rect">
              <a:avLst/>
            </a:prstGeom>
            <a:noFill/>
          </p:spPr>
          <p:txBody>
            <a:bodyPr wrap="square">
              <a:spAutoFit/>
            </a:bodyPr>
            <a:lstStyle/>
            <a:p>
              <a:pPr marL="0" marR="0" lvl="0" indent="0" algn="l" defTabSz="137146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Significantly </a:t>
              </a:r>
              <a:r>
                <a:rPr kumimoji="0" lang="en-GB" sz="2400" b="0" i="0" u="none" strike="noStrike" kern="1200" cap="none" spc="0" normalizeH="0" baseline="0" noProof="0" dirty="0">
                  <a:ln>
                    <a:noFill/>
                  </a:ln>
                  <a:solidFill>
                    <a:srgbClr val="000000"/>
                  </a:solidFill>
                  <a:effectLst/>
                  <a:highlight>
                    <a:srgbClr val="2EF2A2"/>
                  </a:highlight>
                  <a:uLnTx/>
                  <a:uFillTx/>
                  <a:latin typeface="Arial" panose="020B0604020202020204"/>
                  <a:ea typeface="+mn-ea"/>
                  <a:cs typeface="+mn-cs"/>
                </a:rPr>
                <a:t>less manual effort and time</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required to fill in the gaps</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F7FE046A-E378-2350-B6EA-CB59C9B9D9C8}"/>
                </a:ext>
              </a:extLst>
            </p:cNvPr>
            <p:cNvSpPr txBox="1"/>
            <p:nvPr/>
          </p:nvSpPr>
          <p:spPr>
            <a:xfrm>
              <a:off x="8787461" y="1649276"/>
              <a:ext cx="870751" cy="830997"/>
            </a:xfrm>
            <a:prstGeom prst="rect">
              <a:avLst/>
            </a:prstGeom>
            <a:noFill/>
          </p:spPr>
          <p:txBody>
            <a:bodyPr wrap="none" rtlCol="0">
              <a:spAutoFit/>
            </a:bodyPr>
            <a:lstStyle/>
            <a:p>
              <a:pPr marL="0" marR="0" lvl="0" indent="0" algn="l" defTabSz="1371464" rtl="0" eaLnBrk="1" fontAlgn="auto" latinLnBrk="0" hangingPunct="1">
                <a:lnSpc>
                  <a:spcPct val="100000"/>
                </a:lnSpc>
                <a:spcBef>
                  <a:spcPts val="0"/>
                </a:spcBef>
                <a:spcAft>
                  <a:spcPts val="0"/>
                </a:spcAft>
                <a:buClrTx/>
                <a:buSzTx/>
                <a:buFontTx/>
                <a:buNone/>
                <a:tabLst/>
                <a:defRPr/>
              </a:pPr>
              <a:r>
                <a:rPr kumimoji="0" lang="en-LT" sz="4800" b="1" i="0" u="none" strike="noStrike" kern="1200" cap="none" spc="0" normalizeH="0" baseline="0" noProof="0">
                  <a:ln>
                    <a:noFill/>
                  </a:ln>
                  <a:solidFill>
                    <a:srgbClr val="000000"/>
                  </a:solidFill>
                  <a:effectLst/>
                  <a:uLnTx/>
                  <a:uFillTx/>
                  <a:latin typeface="Arial" panose="020B0604020202020204"/>
                  <a:ea typeface="+mn-ea"/>
                  <a:cs typeface="+mn-cs"/>
                </a:rPr>
                <a:t>01</a:t>
              </a:r>
            </a:p>
          </p:txBody>
        </p:sp>
        <p:sp>
          <p:nvSpPr>
            <p:cNvPr id="3" name="Rectangle: Rounded Corners 14">
              <a:extLst>
                <a:ext uri="{FF2B5EF4-FFF2-40B4-BE49-F238E27FC236}">
                  <a16:creationId xmlns:a16="http://schemas.microsoft.com/office/drawing/2014/main" id="{C3149439-D1ED-E2CC-DA4F-AA08AAD595CE}"/>
                </a:ext>
              </a:extLst>
            </p:cNvPr>
            <p:cNvSpPr/>
            <p:nvPr/>
          </p:nvSpPr>
          <p:spPr>
            <a:xfrm>
              <a:off x="8398951" y="3263003"/>
              <a:ext cx="8631749" cy="1299000"/>
            </a:xfrm>
            <a:prstGeom prst="roundRect">
              <a:avLst>
                <a:gd name="adj" fmla="val 77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371464"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2139A9F-7D39-E752-ADC8-0769385297A8}"/>
                </a:ext>
              </a:extLst>
            </p:cNvPr>
            <p:cNvSpPr txBox="1"/>
            <p:nvPr/>
          </p:nvSpPr>
          <p:spPr>
            <a:xfrm>
              <a:off x="10015973" y="3511254"/>
              <a:ext cx="6835113" cy="830997"/>
            </a:xfrm>
            <a:prstGeom prst="rect">
              <a:avLst/>
            </a:prstGeom>
            <a:noFill/>
          </p:spPr>
          <p:txBody>
            <a:bodyPr wrap="square">
              <a:spAutoFit/>
            </a:bodyPr>
            <a:lstStyle/>
            <a:p>
              <a:pPr marL="0" marR="0" lvl="0" indent="0" algn="l" defTabSz="137146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2EF2A2"/>
                  </a:highlight>
                  <a:uLnTx/>
                  <a:uFillTx/>
                  <a:latin typeface="Arial" panose="020B0604020202020204"/>
                  <a:ea typeface="+mn-ea"/>
                  <a:cs typeface="+mn-cs"/>
                </a:rPr>
                <a:t>Cost efficiency</a:t>
              </a: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 (no money spent on professional writing and translation services)</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3549813-D543-9F02-EDC6-7CD9C5AEB239}"/>
                </a:ext>
              </a:extLst>
            </p:cNvPr>
            <p:cNvSpPr txBox="1"/>
            <p:nvPr/>
          </p:nvSpPr>
          <p:spPr>
            <a:xfrm>
              <a:off x="8787461" y="3520089"/>
              <a:ext cx="870751" cy="830997"/>
            </a:xfrm>
            <a:prstGeom prst="rect">
              <a:avLst/>
            </a:prstGeom>
            <a:noFill/>
          </p:spPr>
          <p:txBody>
            <a:bodyPr wrap="none" rtlCol="0">
              <a:spAutoFit/>
            </a:bodyPr>
            <a:lstStyle/>
            <a:p>
              <a:pPr marL="0" marR="0" lvl="0" indent="0" algn="l" defTabSz="1371464" rtl="0" eaLnBrk="1" fontAlgn="auto" latinLnBrk="0" hangingPunct="1">
                <a:lnSpc>
                  <a:spcPct val="100000"/>
                </a:lnSpc>
                <a:spcBef>
                  <a:spcPts val="0"/>
                </a:spcBef>
                <a:spcAft>
                  <a:spcPts val="0"/>
                </a:spcAft>
                <a:buClrTx/>
                <a:buSzTx/>
                <a:buFontTx/>
                <a:buNone/>
                <a:tabLst/>
                <a:defRPr/>
              </a:pPr>
              <a:r>
                <a:rPr kumimoji="0" lang="en-LT" sz="4800" b="1" i="0" u="none" strike="noStrike" kern="1200" cap="none" spc="0" normalizeH="0" baseline="0" noProof="0">
                  <a:ln>
                    <a:noFill/>
                  </a:ln>
                  <a:solidFill>
                    <a:srgbClr val="000000"/>
                  </a:solidFill>
                  <a:effectLst/>
                  <a:uLnTx/>
                  <a:uFillTx/>
                  <a:latin typeface="Arial" panose="020B0604020202020204"/>
                  <a:ea typeface="+mn-ea"/>
                  <a:cs typeface="+mn-cs"/>
                </a:rPr>
                <a:t>0</a:t>
              </a:r>
              <a:r>
                <a:rPr kumimoji="0" lang="en-US" sz="4800" b="1" i="0" u="none" strike="noStrike" kern="1200" cap="none" spc="0" normalizeH="0" baseline="0" noProof="0">
                  <a:ln>
                    <a:noFill/>
                  </a:ln>
                  <a:solidFill>
                    <a:srgbClr val="000000"/>
                  </a:solidFill>
                  <a:effectLst/>
                  <a:uLnTx/>
                  <a:uFillTx/>
                  <a:latin typeface="Arial" panose="020B0604020202020204"/>
                  <a:ea typeface="+mn-ea"/>
                  <a:cs typeface="+mn-cs"/>
                </a:rPr>
                <a:t>2</a:t>
              </a:r>
              <a:endParaRPr kumimoji="0" lang="en-LT" sz="48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Rectangle: Rounded Corners 14">
              <a:extLst>
                <a:ext uri="{FF2B5EF4-FFF2-40B4-BE49-F238E27FC236}">
                  <a16:creationId xmlns:a16="http://schemas.microsoft.com/office/drawing/2014/main" id="{8107C28C-11B1-8939-A916-8E9F85417DD5}"/>
                </a:ext>
              </a:extLst>
            </p:cNvPr>
            <p:cNvSpPr/>
            <p:nvPr/>
          </p:nvSpPr>
          <p:spPr>
            <a:xfrm>
              <a:off x="8398951" y="5143535"/>
              <a:ext cx="8631749" cy="1299000"/>
            </a:xfrm>
            <a:prstGeom prst="roundRect">
              <a:avLst>
                <a:gd name="adj" fmla="val 77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371464"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7BF71795-B92D-330C-5BB4-A0A240C9F1B6}"/>
                </a:ext>
              </a:extLst>
            </p:cNvPr>
            <p:cNvSpPr txBox="1"/>
            <p:nvPr/>
          </p:nvSpPr>
          <p:spPr>
            <a:xfrm>
              <a:off x="10015973" y="5391786"/>
              <a:ext cx="6835113" cy="830997"/>
            </a:xfrm>
            <a:prstGeom prst="rect">
              <a:avLst/>
            </a:prstGeom>
            <a:noFill/>
          </p:spPr>
          <p:txBody>
            <a:bodyPr wrap="square">
              <a:spAutoFit/>
            </a:bodyPr>
            <a:lstStyle/>
            <a:p>
              <a:pPr marL="0" marR="0" lvl="0" indent="0" algn="l" defTabSz="1371464"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highlight>
                    <a:srgbClr val="2EF2A2"/>
                  </a:highlight>
                  <a:uLnTx/>
                  <a:uFillTx/>
                  <a:latin typeface="Arial" panose="020B0604020202020204"/>
                  <a:ea typeface="+mn-ea"/>
                  <a:cs typeface="+mn-cs"/>
                </a:rPr>
                <a:t>Future</a:t>
              </a:r>
              <a:r>
                <a:rPr lang="en-GB" sz="2400" dirty="0">
                  <a:solidFill>
                    <a:srgbClr val="000000"/>
                  </a:solidFill>
                  <a:highlight>
                    <a:srgbClr val="2EF2A2"/>
                  </a:highlight>
                  <a:latin typeface="Arial" panose="020B0604020202020204"/>
                </a:rPr>
                <a:t> readiness</a:t>
              </a:r>
              <a:r>
                <a:rPr lang="en-GB" sz="2400" dirty="0">
                  <a:solidFill>
                    <a:srgbClr val="000000"/>
                  </a:solidFill>
                  <a:latin typeface="Arial" panose="020B0604020202020204"/>
                </a:rPr>
                <a:t> (the enricher will automatically handle new records)</a:t>
              </a: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10B0313-8AC7-9C3A-3068-61F30C166790}"/>
                </a:ext>
              </a:extLst>
            </p:cNvPr>
            <p:cNvSpPr txBox="1"/>
            <p:nvPr/>
          </p:nvSpPr>
          <p:spPr>
            <a:xfrm>
              <a:off x="8787461" y="5400621"/>
              <a:ext cx="870751" cy="830997"/>
            </a:xfrm>
            <a:prstGeom prst="rect">
              <a:avLst/>
            </a:prstGeom>
            <a:noFill/>
          </p:spPr>
          <p:txBody>
            <a:bodyPr wrap="none" rtlCol="0">
              <a:spAutoFit/>
            </a:bodyPr>
            <a:lstStyle/>
            <a:p>
              <a:pPr marL="0" marR="0" lvl="0" indent="0" algn="l" defTabSz="1371464" rtl="0" eaLnBrk="1" fontAlgn="auto" latinLnBrk="0" hangingPunct="1">
                <a:lnSpc>
                  <a:spcPct val="100000"/>
                </a:lnSpc>
                <a:spcBef>
                  <a:spcPts val="0"/>
                </a:spcBef>
                <a:spcAft>
                  <a:spcPts val="0"/>
                </a:spcAft>
                <a:buClrTx/>
                <a:buSzTx/>
                <a:buFontTx/>
                <a:buNone/>
                <a:tabLst/>
                <a:defRPr/>
              </a:pPr>
              <a:r>
                <a:rPr kumimoji="0" lang="en-LT" sz="4800" b="1" i="0" u="none" strike="noStrike" kern="1200" cap="none" spc="0" normalizeH="0" baseline="0" noProof="0" dirty="0">
                  <a:ln>
                    <a:noFill/>
                  </a:ln>
                  <a:solidFill>
                    <a:srgbClr val="000000"/>
                  </a:solidFill>
                  <a:effectLst/>
                  <a:uLnTx/>
                  <a:uFillTx/>
                  <a:latin typeface="Arial" panose="020B0604020202020204"/>
                  <a:ea typeface="+mn-ea"/>
                  <a:cs typeface="+mn-cs"/>
                </a:rPr>
                <a:t>0</a:t>
              </a:r>
              <a:r>
                <a:rPr kumimoji="0" lang="en-US" sz="4800" b="1" i="0" u="none" strike="noStrike" kern="1200" cap="none" spc="0" normalizeH="0" baseline="0" noProof="0" dirty="0">
                  <a:ln>
                    <a:noFill/>
                  </a:ln>
                  <a:solidFill>
                    <a:srgbClr val="000000"/>
                  </a:solidFill>
                  <a:effectLst/>
                  <a:uLnTx/>
                  <a:uFillTx/>
                  <a:latin typeface="Arial" panose="020B0604020202020204"/>
                  <a:ea typeface="+mn-ea"/>
                  <a:cs typeface="+mn-cs"/>
                </a:rPr>
                <a:t>3</a:t>
              </a:r>
              <a:endParaRPr kumimoji="0" lang="en-LT" sz="4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433355255"/>
      </p:ext>
    </p:extLst>
  </p:cSld>
  <p:clrMapOvr>
    <a:masterClrMapping/>
  </p:clrMapOvr>
</p:sld>
</file>

<file path=ppt/theme/theme1.xml><?xml version="1.0" encoding="utf-8"?>
<a:theme xmlns:a="http://schemas.openxmlformats.org/drawingml/2006/main" name="CluedIn-Training-Template">
  <a:themeElements>
    <a:clrScheme name="CluedIn-2025">
      <a:dk1>
        <a:srgbClr val="000000"/>
      </a:dk1>
      <a:lt1>
        <a:srgbClr val="FFFFFF"/>
      </a:lt1>
      <a:dk2>
        <a:srgbClr val="102B4F"/>
      </a:dk2>
      <a:lt2>
        <a:srgbClr val="D4E8FB"/>
      </a:lt2>
      <a:accent1>
        <a:srgbClr val="13F097"/>
      </a:accent1>
      <a:accent2>
        <a:srgbClr val="59A6F2"/>
      </a:accent2>
      <a:accent3>
        <a:srgbClr val="ACB3F1"/>
      </a:accent3>
      <a:accent4>
        <a:srgbClr val="FFE545"/>
      </a:accent4>
      <a:accent5>
        <a:srgbClr val="FFCDCE"/>
      </a:accent5>
      <a:accent6>
        <a:srgbClr val="EBECEC"/>
      </a:accent6>
      <a:hlink>
        <a:srgbClr val="55A3F2"/>
      </a:hlink>
      <a:folHlink>
        <a:srgbClr val="3260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uedIn-Training-Template" id="{4AB2BF91-4B3B-42C1-80D3-522EA1E16EF3}" vid="{39B73A42-8235-443F-B85A-81DD6BCA1874}"/>
    </a:ext>
  </a:extLst>
</a:theme>
</file>

<file path=ppt/theme/theme2.xml><?xml version="1.0" encoding="utf-8"?>
<a:theme xmlns:a="http://schemas.openxmlformats.org/drawingml/2006/main" name="CluedIn-theme-2025">
  <a:themeElements>
    <a:clrScheme name="CluedIn-2025">
      <a:dk1>
        <a:srgbClr val="000000"/>
      </a:dk1>
      <a:lt1>
        <a:srgbClr val="FFFFFF"/>
      </a:lt1>
      <a:dk2>
        <a:srgbClr val="102B4F"/>
      </a:dk2>
      <a:lt2>
        <a:srgbClr val="D4E8FB"/>
      </a:lt2>
      <a:accent1>
        <a:srgbClr val="13F097"/>
      </a:accent1>
      <a:accent2>
        <a:srgbClr val="59A6F2"/>
      </a:accent2>
      <a:accent3>
        <a:srgbClr val="ACB3F1"/>
      </a:accent3>
      <a:accent4>
        <a:srgbClr val="FFE545"/>
      </a:accent4>
      <a:accent5>
        <a:srgbClr val="FFCDCE"/>
      </a:accent5>
      <a:accent6>
        <a:srgbClr val="EBECEC"/>
      </a:accent6>
      <a:hlink>
        <a:srgbClr val="55A3F2"/>
      </a:hlink>
      <a:folHlink>
        <a:srgbClr val="3260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uedIn-theme-2025" id="{267905ED-446D-714C-B32E-B3F20864594D}" vid="{40375CDF-7EDD-0E4C-B0DD-C2926B597CDF}"/>
    </a:ext>
  </a:extLst>
</a:theme>
</file>

<file path=ppt/theme/theme3.xml><?xml version="1.0" encoding="utf-8"?>
<a:theme xmlns:a="http://schemas.openxmlformats.org/drawingml/2006/main" name="1_CluedIn-Training-Template">
  <a:themeElements>
    <a:clrScheme name="CluedIn-2025">
      <a:dk1>
        <a:srgbClr val="000000"/>
      </a:dk1>
      <a:lt1>
        <a:srgbClr val="FFFFFF"/>
      </a:lt1>
      <a:dk2>
        <a:srgbClr val="102B4F"/>
      </a:dk2>
      <a:lt2>
        <a:srgbClr val="D4E8FB"/>
      </a:lt2>
      <a:accent1>
        <a:srgbClr val="13F097"/>
      </a:accent1>
      <a:accent2>
        <a:srgbClr val="59A6F2"/>
      </a:accent2>
      <a:accent3>
        <a:srgbClr val="ACB3F1"/>
      </a:accent3>
      <a:accent4>
        <a:srgbClr val="FFE545"/>
      </a:accent4>
      <a:accent5>
        <a:srgbClr val="FFCDCE"/>
      </a:accent5>
      <a:accent6>
        <a:srgbClr val="EBECEC"/>
      </a:accent6>
      <a:hlink>
        <a:srgbClr val="55A3F2"/>
      </a:hlink>
      <a:folHlink>
        <a:srgbClr val="3260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uedIn-Training-Template" id="{4AB2BF91-4B3B-42C1-80D3-522EA1E16EF3}" vid="{39B73A42-8235-443F-B85A-81DD6BCA1874}"/>
    </a:ext>
  </a:extLst>
</a:theme>
</file>

<file path=ppt/theme/theme4.xml><?xml version="1.0" encoding="utf-8"?>
<a:theme xmlns:a="http://schemas.openxmlformats.org/drawingml/2006/main" name="1_CluedIn-theme-2025">
  <a:themeElements>
    <a:clrScheme name="CluedIn-2025">
      <a:dk1>
        <a:srgbClr val="000000"/>
      </a:dk1>
      <a:lt1>
        <a:srgbClr val="FFFFFF"/>
      </a:lt1>
      <a:dk2>
        <a:srgbClr val="102B4F"/>
      </a:dk2>
      <a:lt2>
        <a:srgbClr val="D4E8FB"/>
      </a:lt2>
      <a:accent1>
        <a:srgbClr val="13F097"/>
      </a:accent1>
      <a:accent2>
        <a:srgbClr val="59A6F2"/>
      </a:accent2>
      <a:accent3>
        <a:srgbClr val="ACB3F1"/>
      </a:accent3>
      <a:accent4>
        <a:srgbClr val="FFE545"/>
      </a:accent4>
      <a:accent5>
        <a:srgbClr val="FFCDCE"/>
      </a:accent5>
      <a:accent6>
        <a:srgbClr val="EBECEC"/>
      </a:accent6>
      <a:hlink>
        <a:srgbClr val="55A3F2"/>
      </a:hlink>
      <a:folHlink>
        <a:srgbClr val="3260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uedIn-theme-2025" id="{267905ED-446D-714C-B32E-B3F20864594D}" vid="{40375CDF-7EDD-0E4C-B0DD-C2926B597CD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32f155-a075-45b1-b535-0b465d57d705">
      <Terms xmlns="http://schemas.microsoft.com/office/infopath/2007/PartnerControls"/>
    </lcf76f155ced4ddcb4097134ff3c332f>
    <TaxCatchAll xmlns="a34941db-1617-495b-b0ef-3e2b3c180289" xsi:nil="true"/>
    <SharedWithUsers xmlns="a34941db-1617-495b-b0ef-3e2b3c180289">
      <UserInfo>
        <DisplayName>Natasha Scott</DisplayName>
        <AccountId>372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42C11FCD8DC8749ABDD709345942B36" ma:contentTypeVersion="19" ma:contentTypeDescription="Create a new document." ma:contentTypeScope="" ma:versionID="a8b376356d2ec6f0d6848a058e923152">
  <xsd:schema xmlns:xsd="http://www.w3.org/2001/XMLSchema" xmlns:xs="http://www.w3.org/2001/XMLSchema" xmlns:p="http://schemas.microsoft.com/office/2006/metadata/properties" xmlns:ns2="a34941db-1617-495b-b0ef-3e2b3c180289" xmlns:ns3="2132f155-a075-45b1-b535-0b465d57d705" targetNamespace="http://schemas.microsoft.com/office/2006/metadata/properties" ma:root="true" ma:fieldsID="8eeee10a6c44effd0d01505e031cad7a" ns2:_="" ns3:_="">
    <xsd:import namespace="a34941db-1617-495b-b0ef-3e2b3c180289"/>
    <xsd:import namespace="2132f155-a075-45b1-b535-0b465d57d70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941db-1617-495b-b0ef-3e2b3c1802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d5670bf-ee23-407e-abc1-4d47340abb6e}" ma:internalName="TaxCatchAll" ma:showField="CatchAllData" ma:web="a34941db-1617-495b-b0ef-3e2b3c1802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32f155-a075-45b1-b535-0b465d57d70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aa89a57-4440-4432-b699-411a4b5ec37a"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32D56-4360-43C7-9FF2-B742F501B18F}">
  <ds:schemaRef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http://purl.org/dc/terms/"/>
    <ds:schemaRef ds:uri="2132f155-a075-45b1-b535-0b465d57d705"/>
    <ds:schemaRef ds:uri="a34941db-1617-495b-b0ef-3e2b3c180289"/>
    <ds:schemaRef ds:uri="http://www.w3.org/XML/1998/namespace"/>
    <ds:schemaRef ds:uri="http://purl.org/dc/dcmitype/"/>
  </ds:schemaRefs>
</ds:datastoreItem>
</file>

<file path=customXml/itemProps2.xml><?xml version="1.0" encoding="utf-8"?>
<ds:datastoreItem xmlns:ds="http://schemas.openxmlformats.org/officeDocument/2006/customXml" ds:itemID="{51A68B81-13F1-4DD9-A768-3A0E36A46B39}">
  <ds:schemaRefs>
    <ds:schemaRef ds:uri="2132f155-a075-45b1-b535-0b465d57d705"/>
    <ds:schemaRef ds:uri="a34941db-1617-495b-b0ef-3e2b3c1802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DFB0A7F-F790-42B0-825E-72D150DC58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CluedIn-Training-Template</Template>
  <TotalTime>5724</TotalTime>
  <Words>956</Words>
  <Application>Microsoft Office PowerPoint</Application>
  <PresentationFormat>Custom</PresentationFormat>
  <Paragraphs>91</Paragraphs>
  <Slides>12</Slides>
  <Notes>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Aptos</vt:lpstr>
      <vt:lpstr>Arial</vt:lpstr>
      <vt:lpstr>Calibri</vt:lpstr>
      <vt:lpstr>Open Sans</vt:lpstr>
      <vt:lpstr>Open Sans bold</vt:lpstr>
      <vt:lpstr>Open Sans Extrabold</vt:lpstr>
      <vt:lpstr>CluedIn-Training-Template</vt:lpstr>
      <vt:lpstr>CluedIn-theme-2025</vt:lpstr>
      <vt:lpstr>1_CluedIn-Training-Template</vt:lpstr>
      <vt:lpstr>1_CluedIn-theme-2025</vt:lpstr>
      <vt:lpstr>PowerPoint Presentation</vt:lpstr>
      <vt:lpstr>Session Goal</vt:lpstr>
      <vt:lpstr>The data  we’ll use</vt:lpstr>
      <vt:lpstr>PowerPoint Presentation</vt:lpstr>
      <vt:lpstr>PowerPoint Presentation</vt:lpstr>
      <vt:lpstr>PowerPoint Presentation</vt:lpstr>
      <vt:lpstr>PowerPoint Presentation</vt:lpstr>
      <vt:lpstr>PowerPoint Presentation</vt:lpstr>
      <vt:lpstr>PowerPoint Presentation</vt:lpstr>
      <vt:lpstr>Demo summary</vt:lpstr>
      <vt:lpstr>Recommended materials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Simona Girončikienė</dc:creator>
  <cp:lastModifiedBy>Iryna Sushko</cp:lastModifiedBy>
  <cp:revision>29</cp:revision>
  <dcterms:created xsi:type="dcterms:W3CDTF">2022-06-22T13:00:19Z</dcterms:created>
  <dcterms:modified xsi:type="dcterms:W3CDTF">2025-10-20T14:51:07Z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0x010100042C11FCD8DC8749ABDD709345942B36</vt:lpwstr>
  </property>
  <property fmtid="{D5CDD505-2E9C-101B-9397-08002B2CF9AE}" pid="3" name="MediaServiceImageTags">
    <vt:lpwstr/>
  </property>
</Properties>
</file>