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3" r:id="rId6"/>
    <p:sldId id="270" r:id="rId7"/>
    <p:sldId id="271" r:id="rId8"/>
    <p:sldId id="275" r:id="rId9"/>
    <p:sldId id="283" r:id="rId10"/>
    <p:sldId id="284" r:id="rId11"/>
    <p:sldId id="269" r:id="rId12"/>
    <p:sldId id="281" r:id="rId13"/>
    <p:sldId id="268" r:id="rId14"/>
  </p:sldIdLst>
  <p:sldSz cx="18288000" cy="10287000"/>
  <p:notesSz cx="6858000" cy="9144000"/>
  <p:defaultTextStyle>
    <a:defPPr>
      <a:defRPr lang="en-US"/>
    </a:defPPr>
    <a:lvl1pPr marL="0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31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464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195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2926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657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389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120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5851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35FB20-8CA0-784C-A10D-08C4E211A99E}" name="Simona Girončikienė" initials="SG" userId="S::sig@cluedin.com::3d6fb704-6a66-4091-ae25-e5ddbe4245e5" providerId="AD"/>
  <p188:author id="{8BB58D50-D611-D33D-A28F-360BCEB5CA81}" name="Simona Girončikienė" initials="SG" userId="Simona Girončikienė" providerId="None"/>
  <p188:author id="{61744163-F49A-BBE4-D3A2-8A6092A3271E}" name="Robert Jarvis" initials="RJ" userId="S::rbj@cluedin.com::c2c7c34a-be5d-48bf-8970-794688dd2651" providerId="AD"/>
  <p188:author id="{12749E65-06F5-E724-7399-8377AB1E2332}" name="Humberto de Oliveira" initials="HO" userId="S::hro@cluedin.com::994f6a2b-e437-476f-b3ab-632bd77efca4" providerId="AD"/>
  <p188:author id="{87F85A93-EA85-0435-B3EC-3A8CC7D64526}" name="Bojan Petrovic" initials="BP" userId="S::bpe@cluedin.com::a50f6207-606e-4038-b0f1-15062406cd7b" providerId="AD"/>
  <p188:author id="{A0CD63CA-BCE7-197B-AF65-ED149D75580B}" name="Bojan Petrovic" initials="BP" userId="373e60c939375303" providerId="Windows Live"/>
  <p188:author id="{163A26CB-C8FD-5E63-AF22-6951473D9369}" name="Tim D. Ward" initials="TW" userId="S::tiw@cluedin.com::ab14b30a-6808-4442-b7b6-f6371436fafb" providerId="AD"/>
  <p188:author id="{8595B8E0-B15D-4597-2AFB-5BAAF8FFA532}" name="Humberto de Oliveira" initials="HdO" userId="Humberto de Olivei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B6A"/>
    <a:srgbClr val="2EF2A2"/>
    <a:srgbClr val="E0EFFF"/>
    <a:srgbClr val="DFEAFD"/>
    <a:srgbClr val="E0EAFF"/>
    <a:srgbClr val="13F097"/>
    <a:srgbClr val="DEE9FB"/>
    <a:srgbClr val="F3F3F2"/>
    <a:srgbClr val="B2B7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67AD7-6B38-4FF4-B530-1D0B46359AA1}" v="3" dt="2025-06-04T07:40:35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97" d="100"/>
          <a:sy n="97" d="100"/>
        </p:scale>
        <p:origin x="114" y="23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omiia Snihur" userId="c01b4c12-4619-41be-8dd6-ae95e4c328bc" providerId="ADAL" clId="{6D3DCBC0-1E46-43F2-A03E-995279D9A41C}"/>
    <pc:docChg chg="undo custSel addSld delSld modSld sldOrd">
      <pc:chgData name="Solomiia Snihur" userId="c01b4c12-4619-41be-8dd6-ae95e4c328bc" providerId="ADAL" clId="{6D3DCBC0-1E46-43F2-A03E-995279D9A41C}" dt="2025-05-29T11:49:51.570" v="1818" actId="1037"/>
      <pc:docMkLst>
        <pc:docMk/>
      </pc:docMkLst>
      <pc:sldChg chg="modSp mod">
        <pc:chgData name="Solomiia Snihur" userId="c01b4c12-4619-41be-8dd6-ae95e4c328bc" providerId="ADAL" clId="{6D3DCBC0-1E46-43F2-A03E-995279D9A41C}" dt="2025-05-29T11:02:29.526" v="1585" actId="20577"/>
        <pc:sldMkLst>
          <pc:docMk/>
          <pc:sldMk cId="2337417473" sldId="256"/>
        </pc:sldMkLst>
        <pc:spChg chg="mod">
          <ac:chgData name="Solomiia Snihur" userId="c01b4c12-4619-41be-8dd6-ae95e4c328bc" providerId="ADAL" clId="{6D3DCBC0-1E46-43F2-A03E-995279D9A41C}" dt="2025-05-29T11:02:29.526" v="1585" actId="20577"/>
          <ac:spMkLst>
            <pc:docMk/>
            <pc:sldMk cId="2337417473" sldId="256"/>
            <ac:spMk id="2" creationId="{9FF0AF94-6B72-AB85-DA67-46298212270A}"/>
          </ac:spMkLst>
        </pc:spChg>
        <pc:spChg chg="mod">
          <ac:chgData name="Solomiia Snihur" userId="c01b4c12-4619-41be-8dd6-ae95e4c328bc" providerId="ADAL" clId="{6D3DCBC0-1E46-43F2-A03E-995279D9A41C}" dt="2025-05-29T10:25:00.365" v="28" actId="20577"/>
          <ac:spMkLst>
            <pc:docMk/>
            <pc:sldMk cId="2337417473" sldId="256"/>
            <ac:spMk id="3" creationId="{0F88AF67-1D6F-59BF-B02F-E02ED00920FC}"/>
          </ac:spMkLst>
        </pc:spChg>
      </pc:sldChg>
      <pc:sldChg chg="modSp mod">
        <pc:chgData name="Solomiia Snihur" userId="c01b4c12-4619-41be-8dd6-ae95e4c328bc" providerId="ADAL" clId="{6D3DCBC0-1E46-43F2-A03E-995279D9A41C}" dt="2025-05-29T11:02:55.931" v="1603" actId="20577"/>
        <pc:sldMkLst>
          <pc:docMk/>
          <pc:sldMk cId="2679743736" sldId="263"/>
        </pc:sldMkLst>
        <pc:spChg chg="mod">
          <ac:chgData name="Solomiia Snihur" userId="c01b4c12-4619-41be-8dd6-ae95e4c328bc" providerId="ADAL" clId="{6D3DCBC0-1E46-43F2-A03E-995279D9A41C}" dt="2025-05-29T10:25:24.794" v="74" actId="20577"/>
          <ac:spMkLst>
            <pc:docMk/>
            <pc:sldMk cId="2679743736" sldId="263"/>
            <ac:spMk id="10" creationId="{4D2D2AAF-947C-8B8A-79A3-570FB4C4790B}"/>
          </ac:spMkLst>
        </pc:spChg>
        <pc:spChg chg="mod">
          <ac:chgData name="Solomiia Snihur" userId="c01b4c12-4619-41be-8dd6-ae95e4c328bc" providerId="ADAL" clId="{6D3DCBC0-1E46-43F2-A03E-995279D9A41C}" dt="2025-05-29T11:02:49.231" v="1597" actId="20577"/>
          <ac:spMkLst>
            <pc:docMk/>
            <pc:sldMk cId="2679743736" sldId="263"/>
            <ac:spMk id="11" creationId="{54FD894A-19D0-2225-B4C5-0F9F40B4A291}"/>
          </ac:spMkLst>
        </pc:spChg>
        <pc:spChg chg="mod">
          <ac:chgData name="Solomiia Snihur" userId="c01b4c12-4619-41be-8dd6-ae95e4c328bc" providerId="ADAL" clId="{6D3DCBC0-1E46-43F2-A03E-995279D9A41C}" dt="2025-05-29T10:28:26.646" v="198" actId="14100"/>
          <ac:spMkLst>
            <pc:docMk/>
            <pc:sldMk cId="2679743736" sldId="263"/>
            <ac:spMk id="12" creationId="{A2E86321-567D-23DA-0AAA-64A8D80CC8D6}"/>
          </ac:spMkLst>
        </pc:spChg>
        <pc:spChg chg="mod">
          <ac:chgData name="Solomiia Snihur" userId="c01b4c12-4619-41be-8dd6-ae95e4c328bc" providerId="ADAL" clId="{6D3DCBC0-1E46-43F2-A03E-995279D9A41C}" dt="2025-05-29T11:02:55.931" v="1603" actId="20577"/>
          <ac:spMkLst>
            <pc:docMk/>
            <pc:sldMk cId="2679743736" sldId="263"/>
            <ac:spMk id="14" creationId="{D59691D2-E896-AE79-5987-A3D5F9C60DBF}"/>
          </ac:spMkLst>
        </pc:spChg>
      </pc:sldChg>
      <pc:sldChg chg="del">
        <pc:chgData name="Solomiia Snihur" userId="c01b4c12-4619-41be-8dd6-ae95e4c328bc" providerId="ADAL" clId="{6D3DCBC0-1E46-43F2-A03E-995279D9A41C}" dt="2025-05-29T11:07:10.073" v="1608" actId="47"/>
        <pc:sldMkLst>
          <pc:docMk/>
          <pc:sldMk cId="4001456586" sldId="266"/>
        </pc:sldMkLst>
      </pc:sldChg>
      <pc:sldChg chg="addSp delSp modSp mod ord">
        <pc:chgData name="Solomiia Snihur" userId="c01b4c12-4619-41be-8dd6-ae95e4c328bc" providerId="ADAL" clId="{6D3DCBC0-1E46-43F2-A03E-995279D9A41C}" dt="2025-05-29T11:49:27.799" v="1810" actId="20577"/>
        <pc:sldMkLst>
          <pc:docMk/>
          <pc:sldMk cId="3620849811" sldId="268"/>
        </pc:sldMkLst>
        <pc:spChg chg="mod">
          <ac:chgData name="Solomiia Snihur" userId="c01b4c12-4619-41be-8dd6-ae95e4c328bc" providerId="ADAL" clId="{6D3DCBC0-1E46-43F2-A03E-995279D9A41C}" dt="2025-05-29T11:49:27.799" v="1810" actId="20577"/>
          <ac:spMkLst>
            <pc:docMk/>
            <pc:sldMk cId="3620849811" sldId="268"/>
            <ac:spMk id="3" creationId="{90F1DF59-2442-4A4A-2BE4-7B0836292E3E}"/>
          </ac:spMkLst>
        </pc:spChg>
        <pc:spChg chg="mod">
          <ac:chgData name="Solomiia Snihur" userId="c01b4c12-4619-41be-8dd6-ae95e4c328bc" providerId="ADAL" clId="{6D3DCBC0-1E46-43F2-A03E-995279D9A41C}" dt="2025-05-29T11:01:56.308" v="1580" actId="20577"/>
          <ac:spMkLst>
            <pc:docMk/>
            <pc:sldMk cId="3620849811" sldId="268"/>
            <ac:spMk id="23" creationId="{7F621668-CA3D-187F-EF69-747ECDBF4A69}"/>
          </ac:spMkLst>
        </pc:spChg>
      </pc:sldChg>
      <pc:sldChg chg="modSp mod ord">
        <pc:chgData name="Solomiia Snihur" userId="c01b4c12-4619-41be-8dd6-ae95e4c328bc" providerId="ADAL" clId="{6D3DCBC0-1E46-43F2-A03E-995279D9A41C}" dt="2025-05-29T10:52:57.178" v="797" actId="27636"/>
        <pc:sldMkLst>
          <pc:docMk/>
          <pc:sldMk cId="37084096" sldId="269"/>
        </pc:sldMkLst>
        <pc:spChg chg="mod">
          <ac:chgData name="Solomiia Snihur" userId="c01b4c12-4619-41be-8dd6-ae95e4c328bc" providerId="ADAL" clId="{6D3DCBC0-1E46-43F2-A03E-995279D9A41C}" dt="2025-05-29T10:52:57.178" v="797" actId="27636"/>
          <ac:spMkLst>
            <pc:docMk/>
            <pc:sldMk cId="37084096" sldId="269"/>
            <ac:spMk id="6" creationId="{C25F3B98-A492-145C-CA32-98C2E5957513}"/>
          </ac:spMkLst>
        </pc:spChg>
      </pc:sldChg>
      <pc:sldChg chg="addSp delSp modSp del mod ord">
        <pc:chgData name="Solomiia Snihur" userId="c01b4c12-4619-41be-8dd6-ae95e4c328bc" providerId="ADAL" clId="{6D3DCBC0-1E46-43F2-A03E-995279D9A41C}" dt="2025-05-29T11:01:17.327" v="1544" actId="47"/>
        <pc:sldMkLst>
          <pc:docMk/>
          <pc:sldMk cId="920675125" sldId="270"/>
        </pc:sldMkLst>
      </pc:sldChg>
      <pc:sldChg chg="del">
        <pc:chgData name="Solomiia Snihur" userId="c01b4c12-4619-41be-8dd6-ae95e4c328bc" providerId="ADAL" clId="{6D3DCBC0-1E46-43F2-A03E-995279D9A41C}" dt="2025-05-29T11:07:13.716" v="1610" actId="47"/>
        <pc:sldMkLst>
          <pc:docMk/>
          <pc:sldMk cId="3178307877" sldId="272"/>
        </pc:sldMkLst>
      </pc:sldChg>
      <pc:sldChg chg="delSp modSp add del mod ord setBg">
        <pc:chgData name="Solomiia Snihur" userId="c01b4c12-4619-41be-8dd6-ae95e4c328bc" providerId="ADAL" clId="{6D3DCBC0-1E46-43F2-A03E-995279D9A41C}" dt="2025-05-29T11:34:23.465" v="1807" actId="20577"/>
        <pc:sldMkLst>
          <pc:docMk/>
          <pc:sldMk cId="4058737874" sldId="274"/>
        </pc:sldMkLst>
      </pc:sldChg>
      <pc:sldChg chg="addSp delSp modSp add del mod">
        <pc:chgData name="Solomiia Snihur" userId="c01b4c12-4619-41be-8dd6-ae95e4c328bc" providerId="ADAL" clId="{6D3DCBC0-1E46-43F2-A03E-995279D9A41C}" dt="2025-05-29T11:27:45.975" v="1771" actId="962"/>
        <pc:sldMkLst>
          <pc:docMk/>
          <pc:sldMk cId="2111934303" sldId="275"/>
        </pc:sldMkLst>
        <pc:spChg chg="mod">
          <ac:chgData name="Solomiia Snihur" userId="c01b4c12-4619-41be-8dd6-ae95e4c328bc" providerId="ADAL" clId="{6D3DCBC0-1E46-43F2-A03E-995279D9A41C}" dt="2025-05-29T11:21:58.855" v="1699" actId="1076"/>
          <ac:spMkLst>
            <pc:docMk/>
            <pc:sldMk cId="2111934303" sldId="275"/>
            <ac:spMk id="2" creationId="{11E3EF16-A7A4-1C79-56E3-BA9F4D68729A}"/>
          </ac:spMkLst>
        </pc:spChg>
        <pc:spChg chg="mod">
          <ac:chgData name="Solomiia Snihur" userId="c01b4c12-4619-41be-8dd6-ae95e4c328bc" providerId="ADAL" clId="{6D3DCBC0-1E46-43F2-A03E-995279D9A41C}" dt="2025-05-29T11:21:52.357" v="1698" actId="113"/>
          <ac:spMkLst>
            <pc:docMk/>
            <pc:sldMk cId="2111934303" sldId="275"/>
            <ac:spMk id="9" creationId="{F5497245-0CD1-9C24-5ED7-FC655A1F77BD}"/>
          </ac:spMkLst>
        </pc:spChg>
        <pc:spChg chg="mod">
          <ac:chgData name="Solomiia Snihur" userId="c01b4c12-4619-41be-8dd6-ae95e4c328bc" providerId="ADAL" clId="{6D3DCBC0-1E46-43F2-A03E-995279D9A41C}" dt="2025-05-29T11:27:45.975" v="1771" actId="962"/>
          <ac:spMkLst>
            <pc:docMk/>
            <pc:sldMk cId="2111934303" sldId="275"/>
            <ac:spMk id="16" creationId="{09303505-9EE1-284D-69A4-2639A957CD9D}"/>
          </ac:spMkLst>
        </pc:spChg>
      </pc:sldChg>
      <pc:sldChg chg="add del">
        <pc:chgData name="Solomiia Snihur" userId="c01b4c12-4619-41be-8dd6-ae95e4c328bc" providerId="ADAL" clId="{6D3DCBC0-1E46-43F2-A03E-995279D9A41C}" dt="2025-05-29T11:07:07.674" v="1607" actId="47"/>
        <pc:sldMkLst>
          <pc:docMk/>
          <pc:sldMk cId="2422488044" sldId="276"/>
        </pc:sldMkLst>
      </pc:sldChg>
      <pc:sldChg chg="addSp delSp modSp new del mod modClrScheme chgLayout">
        <pc:chgData name="Solomiia Snihur" userId="c01b4c12-4619-41be-8dd6-ae95e4c328bc" providerId="ADAL" clId="{6D3DCBC0-1E46-43F2-A03E-995279D9A41C}" dt="2025-05-29T11:24:20.811" v="1759" actId="47"/>
        <pc:sldMkLst>
          <pc:docMk/>
          <pc:sldMk cId="1125303224" sldId="277"/>
        </pc:sldMkLst>
      </pc:sldChg>
      <pc:sldChg chg="modSp new del mod">
        <pc:chgData name="Solomiia Snihur" userId="c01b4c12-4619-41be-8dd6-ae95e4c328bc" providerId="ADAL" clId="{6D3DCBC0-1E46-43F2-A03E-995279D9A41C}" dt="2025-05-29T11:24:22.257" v="1760" actId="47"/>
        <pc:sldMkLst>
          <pc:docMk/>
          <pc:sldMk cId="3034088540" sldId="278"/>
        </pc:sldMkLst>
      </pc:sldChg>
      <pc:sldChg chg="modSp add del mod ord">
        <pc:chgData name="Solomiia Snihur" userId="c01b4c12-4619-41be-8dd6-ae95e4c328bc" providerId="ADAL" clId="{6D3DCBC0-1E46-43F2-A03E-995279D9A41C}" dt="2025-05-29T10:33:55.458" v="400" actId="47"/>
        <pc:sldMkLst>
          <pc:docMk/>
          <pc:sldMk cId="2515717055" sldId="279"/>
        </pc:sldMkLst>
      </pc:sldChg>
      <pc:sldChg chg="addSp delSp modSp add mod">
        <pc:chgData name="Solomiia Snihur" userId="c01b4c12-4619-41be-8dd6-ae95e4c328bc" providerId="ADAL" clId="{6D3DCBC0-1E46-43F2-A03E-995279D9A41C}" dt="2025-05-29T11:49:51.570" v="1818" actId="1037"/>
        <pc:sldMkLst>
          <pc:docMk/>
          <pc:sldMk cId="4134993078" sldId="280"/>
        </pc:sldMkLst>
      </pc:sldChg>
      <pc:sldChg chg="modSp add mod">
        <pc:chgData name="Solomiia Snihur" userId="c01b4c12-4619-41be-8dd6-ae95e4c328bc" providerId="ADAL" clId="{6D3DCBC0-1E46-43F2-A03E-995279D9A41C}" dt="2025-05-29T11:01:13.258" v="1543" actId="20577"/>
        <pc:sldMkLst>
          <pc:docMk/>
          <pc:sldMk cId="1433483649" sldId="281"/>
        </pc:sldMkLst>
        <pc:spChg chg="mod">
          <ac:chgData name="Solomiia Snihur" userId="c01b4c12-4619-41be-8dd6-ae95e4c328bc" providerId="ADAL" clId="{6D3DCBC0-1E46-43F2-A03E-995279D9A41C}" dt="2025-05-29T11:00:30.034" v="1403" actId="20577"/>
          <ac:spMkLst>
            <pc:docMk/>
            <pc:sldMk cId="1433483649" sldId="281"/>
            <ac:spMk id="17" creationId="{BBA32F04-92C0-29E8-DC93-EEEEA24A4112}"/>
          </ac:spMkLst>
        </pc:spChg>
        <pc:spChg chg="mod">
          <ac:chgData name="Solomiia Snihur" userId="c01b4c12-4619-41be-8dd6-ae95e4c328bc" providerId="ADAL" clId="{6D3DCBC0-1E46-43F2-A03E-995279D9A41C}" dt="2025-05-29T11:00:58.647" v="1529" actId="20577"/>
          <ac:spMkLst>
            <pc:docMk/>
            <pc:sldMk cId="1433483649" sldId="281"/>
            <ac:spMk id="19" creationId="{24F0D8A5-AF5C-EEB6-D5E4-29748933BD71}"/>
          </ac:spMkLst>
        </pc:spChg>
        <pc:spChg chg="mod">
          <ac:chgData name="Solomiia Snihur" userId="c01b4c12-4619-41be-8dd6-ae95e4c328bc" providerId="ADAL" clId="{6D3DCBC0-1E46-43F2-A03E-995279D9A41C}" dt="2025-05-29T11:01:13.258" v="1543" actId="20577"/>
          <ac:spMkLst>
            <pc:docMk/>
            <pc:sldMk cId="1433483649" sldId="281"/>
            <ac:spMk id="20" creationId="{BA96BE5A-2369-DA98-6C28-BAD57A58F2FF}"/>
          </ac:spMkLst>
        </pc:spChg>
      </pc:sldChg>
      <pc:sldChg chg="new del">
        <pc:chgData name="Solomiia Snihur" userId="c01b4c12-4619-41be-8dd6-ae95e4c328bc" providerId="ADAL" clId="{6D3DCBC0-1E46-43F2-A03E-995279D9A41C}" dt="2025-05-29T11:22:10.584" v="1700" actId="47"/>
        <pc:sldMkLst>
          <pc:docMk/>
          <pc:sldMk cId="1749239509" sldId="282"/>
        </pc:sldMkLst>
      </pc:sldChg>
      <pc:sldChg chg="new del">
        <pc:chgData name="Solomiia Snihur" userId="c01b4c12-4619-41be-8dd6-ae95e4c328bc" providerId="ADAL" clId="{6D3DCBC0-1E46-43F2-A03E-995279D9A41C}" dt="2025-05-29T11:21:01.728" v="1661" actId="680"/>
        <pc:sldMkLst>
          <pc:docMk/>
          <pc:sldMk cId="2487206217" sldId="283"/>
        </pc:sldMkLst>
      </pc:sldChg>
    </pc:docChg>
  </pc:docChgLst>
  <pc:docChgLst>
    <pc:chgData name="Simona Girončikienė" userId="S::sig@cluedin.com::3d6fb704-6a66-4091-ae25-e5ddbe4245e5" providerId="AD" clId="Web-{4ECCEF49-73D9-C3CD-6E30-9D2EA778D9AD}"/>
    <pc:docChg chg="modSld">
      <pc:chgData name="Simona Girončikienė" userId="S::sig@cluedin.com::3d6fb704-6a66-4091-ae25-e5ddbe4245e5" providerId="AD" clId="Web-{4ECCEF49-73D9-C3CD-6E30-9D2EA778D9AD}" dt="2025-05-29T11:40:28.723" v="4" actId="1076"/>
      <pc:docMkLst>
        <pc:docMk/>
      </pc:docMkLst>
      <pc:sldChg chg="addSp delSp modSp">
        <pc:chgData name="Simona Girončikienė" userId="S::sig@cluedin.com::3d6fb704-6a66-4091-ae25-e5ddbe4245e5" providerId="AD" clId="Web-{4ECCEF49-73D9-C3CD-6E30-9D2EA778D9AD}" dt="2025-05-29T11:40:28.723" v="4" actId="1076"/>
        <pc:sldMkLst>
          <pc:docMk/>
          <pc:sldMk cId="4134993078" sldId="280"/>
        </pc:sldMkLst>
      </pc:sldChg>
    </pc:docChg>
  </pc:docChgLst>
  <pc:docChgLst>
    <pc:chgData name="Simona Girončikienė" userId="S::sig@cluedin.com::3d6fb704-6a66-4091-ae25-e5ddbe4245e5" providerId="AD" clId="Web-{374BC784-2E16-B90B-A635-5223A73B8E64}"/>
    <pc:docChg chg="modSld">
      <pc:chgData name="Simona Girončikienė" userId="S::sig@cluedin.com::3d6fb704-6a66-4091-ae25-e5ddbe4245e5" providerId="AD" clId="Web-{374BC784-2E16-B90B-A635-5223A73B8E64}" dt="2025-05-22T10:16:25.053" v="13" actId="20577"/>
      <pc:docMkLst>
        <pc:docMk/>
      </pc:docMkLst>
      <pc:sldChg chg="modSp">
        <pc:chgData name="Simona Girončikienė" userId="S::sig@cluedin.com::3d6fb704-6a66-4091-ae25-e5ddbe4245e5" providerId="AD" clId="Web-{374BC784-2E16-B90B-A635-5223A73B8E64}" dt="2025-05-22T09:39:22.661" v="0"/>
        <pc:sldMkLst>
          <pc:docMk/>
          <pc:sldMk cId="1259552539" sldId="264"/>
        </pc:sldMkLst>
      </pc:sldChg>
      <pc:sldChg chg="modSp">
        <pc:chgData name="Simona Girončikienė" userId="S::sig@cluedin.com::3d6fb704-6a66-4091-ae25-e5ddbe4245e5" providerId="AD" clId="Web-{374BC784-2E16-B90B-A635-5223A73B8E64}" dt="2025-05-22T09:49:25.510" v="1" actId="20577"/>
        <pc:sldMkLst>
          <pc:docMk/>
          <pc:sldMk cId="4007434108" sldId="265"/>
        </pc:sldMkLst>
      </pc:sldChg>
      <pc:sldChg chg="modSp">
        <pc:chgData name="Simona Girončikienė" userId="S::sig@cluedin.com::3d6fb704-6a66-4091-ae25-e5ddbe4245e5" providerId="AD" clId="Web-{374BC784-2E16-B90B-A635-5223A73B8E64}" dt="2025-05-22T09:49:34.291" v="2" actId="20577"/>
        <pc:sldMkLst>
          <pc:docMk/>
          <pc:sldMk cId="4001456586" sldId="266"/>
        </pc:sldMkLst>
      </pc:sldChg>
      <pc:sldChg chg="addSp delSp modSp">
        <pc:chgData name="Simona Girončikienė" userId="S::sig@cluedin.com::3d6fb704-6a66-4091-ae25-e5ddbe4245e5" providerId="AD" clId="Web-{374BC784-2E16-B90B-A635-5223A73B8E64}" dt="2025-05-22T10:16:25.053" v="13" actId="20577"/>
        <pc:sldMkLst>
          <pc:docMk/>
          <pc:sldMk cId="37084096" sldId="269"/>
        </pc:sldMkLst>
        <pc:spChg chg="mod">
          <ac:chgData name="Simona Girončikienė" userId="S::sig@cluedin.com::3d6fb704-6a66-4091-ae25-e5ddbe4245e5" providerId="AD" clId="Web-{374BC784-2E16-B90B-A635-5223A73B8E64}" dt="2025-05-22T09:50:51.981" v="3" actId="1076"/>
          <ac:spMkLst>
            <pc:docMk/>
            <pc:sldMk cId="37084096" sldId="269"/>
            <ac:spMk id="4" creationId="{8AAE7B15-EDA3-03B0-4B66-806DA64747F8}"/>
          </ac:spMkLst>
        </pc:spChg>
        <pc:spChg chg="mod">
          <ac:chgData name="Simona Girončikienė" userId="S::sig@cluedin.com::3d6fb704-6a66-4091-ae25-e5ddbe4245e5" providerId="AD" clId="Web-{374BC784-2E16-B90B-A635-5223A73B8E64}" dt="2025-05-22T10:16:25.053" v="13" actId="20577"/>
          <ac:spMkLst>
            <pc:docMk/>
            <pc:sldMk cId="37084096" sldId="269"/>
            <ac:spMk id="6" creationId="{C25F3B98-A492-145C-CA32-98C2E5957513}"/>
          </ac:spMkLst>
        </pc:spChg>
      </pc:sldChg>
    </pc:docChg>
  </pc:docChgLst>
  <pc:docChgLst>
    <pc:chgData name="Simona Girončikienė" userId="S::sig@cluedin.com::3d6fb704-6a66-4091-ae25-e5ddbe4245e5" providerId="AD" clId="Web-{C3F7999A-DD35-6DF1-51DE-ED4694BB0BC5}"/>
    <pc:docChg chg="modSld">
      <pc:chgData name="Simona Girončikienė" userId="S::sig@cluedin.com::3d6fb704-6a66-4091-ae25-e5ddbe4245e5" providerId="AD" clId="Web-{C3F7999A-DD35-6DF1-51DE-ED4694BB0BC5}" dt="2025-05-23T12:12:08.014" v="40" actId="1076"/>
      <pc:docMkLst>
        <pc:docMk/>
      </pc:docMkLst>
      <pc:sldChg chg="addSp delSp modSp">
        <pc:chgData name="Simona Girončikienė" userId="S::sig@cluedin.com::3d6fb704-6a66-4091-ae25-e5ddbe4245e5" providerId="AD" clId="Web-{C3F7999A-DD35-6DF1-51DE-ED4694BB0BC5}" dt="2025-05-23T12:12:08.014" v="40" actId="1076"/>
        <pc:sldMkLst>
          <pc:docMk/>
          <pc:sldMk cId="4001456586" sldId="266"/>
        </pc:sldMkLst>
      </pc:sldChg>
      <pc:sldChg chg="addSp delSp modSp">
        <pc:chgData name="Simona Girončikienė" userId="S::sig@cluedin.com::3d6fb704-6a66-4091-ae25-e5ddbe4245e5" providerId="AD" clId="Web-{C3F7999A-DD35-6DF1-51DE-ED4694BB0BC5}" dt="2025-05-23T12:11:46.545" v="36" actId="14100"/>
        <pc:sldMkLst>
          <pc:docMk/>
          <pc:sldMk cId="3620849811" sldId="268"/>
        </pc:sldMkLst>
      </pc:sldChg>
    </pc:docChg>
  </pc:docChgLst>
  <pc:docChgLst>
    <pc:chgData name="Solomiia Snihur" userId="c01b4c12-4619-41be-8dd6-ae95e4c328bc" providerId="ADAL" clId="{61898B94-8468-4950-9886-438363BCDCC5}"/>
    <pc:docChg chg="undo redo custSel addSld delSld modSld">
      <pc:chgData name="Solomiia Snihur" userId="c01b4c12-4619-41be-8dd6-ae95e4c328bc" providerId="ADAL" clId="{61898B94-8468-4950-9886-438363BCDCC5}" dt="2025-05-27T12:50:58.520" v="510" actId="1036"/>
      <pc:docMkLst>
        <pc:docMk/>
      </pc:docMkLst>
      <pc:sldChg chg="modSp mod">
        <pc:chgData name="Solomiia Snihur" userId="c01b4c12-4619-41be-8dd6-ae95e4c328bc" providerId="ADAL" clId="{61898B94-8468-4950-9886-438363BCDCC5}" dt="2025-05-27T12:16:25.783" v="451" actId="20577"/>
        <pc:sldMkLst>
          <pc:docMk/>
          <pc:sldMk cId="2337417473" sldId="256"/>
        </pc:sldMkLst>
        <pc:spChg chg="mod">
          <ac:chgData name="Solomiia Snihur" userId="c01b4c12-4619-41be-8dd6-ae95e4c328bc" providerId="ADAL" clId="{61898B94-8468-4950-9886-438363BCDCC5}" dt="2025-05-27T12:16:25.783" v="451" actId="20577"/>
          <ac:spMkLst>
            <pc:docMk/>
            <pc:sldMk cId="2337417473" sldId="256"/>
            <ac:spMk id="2" creationId="{9FF0AF94-6B72-AB85-DA67-46298212270A}"/>
          </ac:spMkLst>
        </pc:spChg>
      </pc:sldChg>
      <pc:sldChg chg="modSp mod">
        <pc:chgData name="Solomiia Snihur" userId="c01b4c12-4619-41be-8dd6-ae95e4c328bc" providerId="ADAL" clId="{61898B94-8468-4950-9886-438363BCDCC5}" dt="2025-05-27T07:31:32.344" v="352" actId="27636"/>
        <pc:sldMkLst>
          <pc:docMk/>
          <pc:sldMk cId="4001456586" sldId="266"/>
        </pc:sldMkLst>
      </pc:sldChg>
      <pc:sldChg chg="modSp mod">
        <pc:chgData name="Solomiia Snihur" userId="c01b4c12-4619-41be-8dd6-ae95e4c328bc" providerId="ADAL" clId="{61898B94-8468-4950-9886-438363BCDCC5}" dt="2025-05-27T12:50:58.520" v="510" actId="1036"/>
        <pc:sldMkLst>
          <pc:docMk/>
          <pc:sldMk cId="3620849811" sldId="268"/>
        </pc:sldMkLst>
        <pc:spChg chg="mod">
          <ac:chgData name="Solomiia Snihur" userId="c01b4c12-4619-41be-8dd6-ae95e4c328bc" providerId="ADAL" clId="{61898B94-8468-4950-9886-438363BCDCC5}" dt="2025-05-27T12:50:58.520" v="510" actId="1036"/>
          <ac:spMkLst>
            <pc:docMk/>
            <pc:sldMk cId="3620849811" sldId="268"/>
            <ac:spMk id="3" creationId="{90F1DF59-2442-4A4A-2BE4-7B0836292E3E}"/>
          </ac:spMkLst>
        </pc:spChg>
        <pc:spChg chg="mod">
          <ac:chgData name="Solomiia Snihur" userId="c01b4c12-4619-41be-8dd6-ae95e4c328bc" providerId="ADAL" clId="{61898B94-8468-4950-9886-438363BCDCC5}" dt="2025-05-27T07:29:47.323" v="333" actId="2710"/>
          <ac:spMkLst>
            <pc:docMk/>
            <pc:sldMk cId="3620849811" sldId="268"/>
            <ac:spMk id="23" creationId="{7F621668-CA3D-187F-EF69-747ECDBF4A69}"/>
          </ac:spMkLst>
        </pc:spChg>
      </pc:sldChg>
      <pc:sldChg chg="addSp delSp modSp add del mod">
        <pc:chgData name="Solomiia Snihur" userId="c01b4c12-4619-41be-8dd6-ae95e4c328bc" providerId="ADAL" clId="{61898B94-8468-4950-9886-438363BCDCC5}" dt="2025-05-27T07:18:50.064" v="268" actId="1076"/>
        <pc:sldMkLst>
          <pc:docMk/>
          <pc:sldMk cId="3178307877" sldId="272"/>
        </pc:sldMkLst>
      </pc:sldChg>
      <pc:sldChg chg="addSp modSp add del mod">
        <pc:chgData name="Solomiia Snihur" userId="c01b4c12-4619-41be-8dd6-ae95e4c328bc" providerId="ADAL" clId="{61898B94-8468-4950-9886-438363BCDCC5}" dt="2025-05-27T07:22:07.409" v="271" actId="27614"/>
        <pc:sldMkLst>
          <pc:docMk/>
          <pc:sldMk cId="2781106547" sldId="273"/>
        </pc:sldMkLst>
      </pc:sldChg>
      <pc:sldChg chg="addSp delSp modSp mod">
        <pc:chgData name="Solomiia Snihur" userId="c01b4c12-4619-41be-8dd6-ae95e4c328bc" providerId="ADAL" clId="{61898B94-8468-4950-9886-438363BCDCC5}" dt="2025-05-27T07:07:20.464" v="108" actId="931"/>
        <pc:sldMkLst>
          <pc:docMk/>
          <pc:sldMk cId="4058737874" sldId="274"/>
        </pc:sldMkLst>
      </pc:sldChg>
    </pc:docChg>
  </pc:docChgLst>
  <pc:docChgLst>
    <pc:chgData name="Simona Girončikienė" userId="3d6fb704-6a66-4091-ae25-e5ddbe4245e5" providerId="ADAL" clId="{9A734193-2B1C-6A44-A3E9-8C581EBEF618}"/>
    <pc:docChg chg="undo custSel addSld delSld modSld">
      <pc:chgData name="Simona Girončikienė" userId="3d6fb704-6a66-4091-ae25-e5ddbe4245e5" providerId="ADAL" clId="{9A734193-2B1C-6A44-A3E9-8C581EBEF618}" dt="2025-05-27T08:10:27.108" v="137"/>
      <pc:docMkLst>
        <pc:docMk/>
      </pc:docMkLst>
      <pc:sldChg chg="addSp delSp modSp mod">
        <pc:chgData name="Simona Girončikienė" userId="3d6fb704-6a66-4091-ae25-e5ddbe4245e5" providerId="ADAL" clId="{9A734193-2B1C-6A44-A3E9-8C581EBEF618}" dt="2025-05-27T07:59:31.473" v="27" actId="1038"/>
        <pc:sldMkLst>
          <pc:docMk/>
          <pc:sldMk cId="4001456586" sldId="266"/>
        </pc:sldMkLst>
      </pc:sldChg>
      <pc:sldChg chg="addSp delSp modSp mod setBg">
        <pc:chgData name="Simona Girončikienė" userId="3d6fb704-6a66-4091-ae25-e5ddbe4245e5" providerId="ADAL" clId="{9A734193-2B1C-6A44-A3E9-8C581EBEF618}" dt="2025-05-27T08:02:01.145" v="53"/>
        <pc:sldMkLst>
          <pc:docMk/>
          <pc:sldMk cId="3620849811" sldId="268"/>
        </pc:sldMkLst>
        <pc:spChg chg="mod">
          <ac:chgData name="Simona Girončikienė" userId="3d6fb704-6a66-4091-ae25-e5ddbe4245e5" providerId="ADAL" clId="{9A734193-2B1C-6A44-A3E9-8C581EBEF618}" dt="2025-05-27T08:01:29.556" v="50" actId="166"/>
          <ac:spMkLst>
            <pc:docMk/>
            <pc:sldMk cId="3620849811" sldId="268"/>
            <ac:spMk id="3" creationId="{90F1DF59-2442-4A4A-2BE4-7B0836292E3E}"/>
          </ac:spMkLst>
        </pc:spChg>
        <pc:spChg chg="mod">
          <ac:chgData name="Simona Girončikienė" userId="3d6fb704-6a66-4091-ae25-e5ddbe4245e5" providerId="ADAL" clId="{9A734193-2B1C-6A44-A3E9-8C581EBEF618}" dt="2025-05-27T08:01:20.174" v="49" actId="1076"/>
          <ac:spMkLst>
            <pc:docMk/>
            <pc:sldMk cId="3620849811" sldId="268"/>
            <ac:spMk id="6" creationId="{CBD1F56D-1908-1F1A-8ABF-A9B4FDA78E45}"/>
          </ac:spMkLst>
        </pc:spChg>
        <pc:spChg chg="mod">
          <ac:chgData name="Simona Girončikienė" userId="3d6fb704-6a66-4091-ae25-e5ddbe4245e5" providerId="ADAL" clId="{9A734193-2B1C-6A44-A3E9-8C581EBEF618}" dt="2025-05-27T08:01:20.174" v="49" actId="1076"/>
          <ac:spMkLst>
            <pc:docMk/>
            <pc:sldMk cId="3620849811" sldId="268"/>
            <ac:spMk id="7" creationId="{ABD97717-C695-C8A4-D547-B468FB4B7A2A}"/>
          </ac:spMkLst>
        </pc:spChg>
        <pc:spChg chg="add mod">
          <ac:chgData name="Simona Girončikienė" userId="3d6fb704-6a66-4091-ae25-e5ddbe4245e5" providerId="ADAL" clId="{9A734193-2B1C-6A44-A3E9-8C581EBEF618}" dt="2025-05-27T08:01:06.744" v="47" actId="167"/>
          <ac:spMkLst>
            <pc:docMk/>
            <pc:sldMk cId="3620849811" sldId="268"/>
            <ac:spMk id="14" creationId="{9D5D4183-FF07-30B9-3613-91611171D914}"/>
          </ac:spMkLst>
        </pc:spChg>
        <pc:spChg chg="mod">
          <ac:chgData name="Simona Girončikienė" userId="3d6fb704-6a66-4091-ae25-e5ddbe4245e5" providerId="ADAL" clId="{9A734193-2B1C-6A44-A3E9-8C581EBEF618}" dt="2025-05-27T08:01:29.556" v="50" actId="166"/>
          <ac:spMkLst>
            <pc:docMk/>
            <pc:sldMk cId="3620849811" sldId="268"/>
            <ac:spMk id="23" creationId="{7F621668-CA3D-187F-EF69-747ECDBF4A69}"/>
          </ac:spMkLst>
        </pc:spChg>
        <pc:spChg chg="mod">
          <ac:chgData name="Simona Girončikienė" userId="3d6fb704-6a66-4091-ae25-e5ddbe4245e5" providerId="ADAL" clId="{9A734193-2B1C-6A44-A3E9-8C581EBEF618}" dt="2025-05-27T08:01:29.556" v="50" actId="166"/>
          <ac:spMkLst>
            <pc:docMk/>
            <pc:sldMk cId="3620849811" sldId="268"/>
            <ac:spMk id="24" creationId="{EC65B3FF-8DEF-8168-1139-E6282600D692}"/>
          </ac:spMkLst>
        </pc:spChg>
        <pc:spChg chg="mod">
          <ac:chgData name="Simona Girončikienė" userId="3d6fb704-6a66-4091-ae25-e5ddbe4245e5" providerId="ADAL" clId="{9A734193-2B1C-6A44-A3E9-8C581EBEF618}" dt="2025-05-27T08:01:29.556" v="50" actId="166"/>
          <ac:spMkLst>
            <pc:docMk/>
            <pc:sldMk cId="3620849811" sldId="268"/>
            <ac:spMk id="25" creationId="{7491743E-251D-F640-2AFB-392DE073CF27}"/>
          </ac:spMkLst>
        </pc:spChg>
        <pc:grpChg chg="mod">
          <ac:chgData name="Simona Girončikienė" userId="3d6fb704-6a66-4091-ae25-e5ddbe4245e5" providerId="ADAL" clId="{9A734193-2B1C-6A44-A3E9-8C581EBEF618}" dt="2025-05-27T08:01:20.174" v="49" actId="1076"/>
          <ac:grpSpMkLst>
            <pc:docMk/>
            <pc:sldMk cId="3620849811" sldId="268"/>
            <ac:grpSpMk id="8" creationId="{FDEED561-DD70-8641-7D67-ABFB3191C9A5}"/>
          </ac:grpSpMkLst>
        </pc:grpChg>
        <pc:picChg chg="mod">
          <ac:chgData name="Simona Girončikienė" userId="3d6fb704-6a66-4091-ae25-e5ddbe4245e5" providerId="ADAL" clId="{9A734193-2B1C-6A44-A3E9-8C581EBEF618}" dt="2025-05-27T08:01:29.556" v="50" actId="166"/>
          <ac:picMkLst>
            <pc:docMk/>
            <pc:sldMk cId="3620849811" sldId="268"/>
            <ac:picMk id="27" creationId="{F5DF31FC-A354-0BF5-4EBE-F761F184F8C8}"/>
          </ac:picMkLst>
        </pc:picChg>
        <pc:picChg chg="mod">
          <ac:chgData name="Simona Girončikienė" userId="3d6fb704-6a66-4091-ae25-e5ddbe4245e5" providerId="ADAL" clId="{9A734193-2B1C-6A44-A3E9-8C581EBEF618}" dt="2025-05-27T08:01:29.556" v="50" actId="166"/>
          <ac:picMkLst>
            <pc:docMk/>
            <pc:sldMk cId="3620849811" sldId="268"/>
            <ac:picMk id="29" creationId="{62354DC0-9A7C-7339-01FD-1360D1FB5595}"/>
          </ac:picMkLst>
        </pc:picChg>
      </pc:sldChg>
      <pc:sldChg chg="addSp modSp mod">
        <pc:chgData name="Simona Girončikienė" userId="3d6fb704-6a66-4091-ae25-e5ddbe4245e5" providerId="ADAL" clId="{9A734193-2B1C-6A44-A3E9-8C581EBEF618}" dt="2025-05-27T08:10:23.083" v="136" actId="1076"/>
        <pc:sldMkLst>
          <pc:docMk/>
          <pc:sldMk cId="3178307877" sldId="272"/>
        </pc:sldMkLst>
      </pc:sldChg>
      <pc:sldChg chg="del">
        <pc:chgData name="Simona Girončikienė" userId="3d6fb704-6a66-4091-ae25-e5ddbe4245e5" providerId="ADAL" clId="{9A734193-2B1C-6A44-A3E9-8C581EBEF618}" dt="2025-05-27T08:09:34.945" v="131" actId="2696"/>
        <pc:sldMkLst>
          <pc:docMk/>
          <pc:sldMk cId="2781106547" sldId="273"/>
        </pc:sldMkLst>
      </pc:sldChg>
      <pc:sldChg chg="modSp mod setBg">
        <pc:chgData name="Simona Girončikienė" userId="3d6fb704-6a66-4091-ae25-e5ddbe4245e5" providerId="ADAL" clId="{9A734193-2B1C-6A44-A3E9-8C581EBEF618}" dt="2025-05-27T07:54:41.269" v="9"/>
        <pc:sldMkLst>
          <pc:docMk/>
          <pc:sldMk cId="4058737874" sldId="274"/>
        </pc:sldMkLst>
      </pc:sldChg>
      <pc:sldChg chg="addSp delSp modSp add mod">
        <pc:chgData name="Simona Girončikienė" userId="3d6fb704-6a66-4091-ae25-e5ddbe4245e5" providerId="ADAL" clId="{9A734193-2B1C-6A44-A3E9-8C581EBEF618}" dt="2025-05-27T08:10:27.108" v="137"/>
        <pc:sldMkLst>
          <pc:docMk/>
          <pc:sldMk cId="2111934303" sldId="275"/>
        </pc:sldMkLst>
      </pc:sldChg>
    </pc:docChg>
  </pc:docChgLst>
  <pc:docChgLst>
    <pc:chgData name="Solomiia Snihur" userId="c01b4c12-4619-41be-8dd6-ae95e4c328bc" providerId="ADAL" clId="{18FFD772-3B31-457A-9F41-AD00B9678243}"/>
    <pc:docChg chg="undo custSel addSld delSld modSld">
      <pc:chgData name="Solomiia Snihur" userId="c01b4c12-4619-41be-8dd6-ae95e4c328bc" providerId="ADAL" clId="{18FFD772-3B31-457A-9F41-AD00B9678243}" dt="2025-05-21T13:06:35.726" v="802"/>
      <pc:docMkLst>
        <pc:docMk/>
      </pc:docMkLst>
      <pc:sldChg chg="addSp delSp modSp mod">
        <pc:chgData name="Solomiia Snihur" userId="c01b4c12-4619-41be-8dd6-ae95e4c328bc" providerId="ADAL" clId="{18FFD772-3B31-457A-9F41-AD00B9678243}" dt="2025-05-21T12:29:33.846" v="258" actId="20577"/>
        <pc:sldMkLst>
          <pc:docMk/>
          <pc:sldMk cId="2337417473" sldId="256"/>
        </pc:sldMkLst>
        <pc:spChg chg="add del mod">
          <ac:chgData name="Solomiia Snihur" userId="c01b4c12-4619-41be-8dd6-ae95e4c328bc" providerId="ADAL" clId="{18FFD772-3B31-457A-9F41-AD00B9678243}" dt="2025-05-21T10:57:47.386" v="68" actId="14100"/>
          <ac:spMkLst>
            <pc:docMk/>
            <pc:sldMk cId="2337417473" sldId="256"/>
            <ac:spMk id="2" creationId="{9FF0AF94-6B72-AB85-DA67-46298212270A}"/>
          </ac:spMkLst>
        </pc:spChg>
        <pc:spChg chg="mod">
          <ac:chgData name="Solomiia Snihur" userId="c01b4c12-4619-41be-8dd6-ae95e4c328bc" providerId="ADAL" clId="{18FFD772-3B31-457A-9F41-AD00B9678243}" dt="2025-05-21T12:29:33.846" v="258" actId="20577"/>
          <ac:spMkLst>
            <pc:docMk/>
            <pc:sldMk cId="2337417473" sldId="256"/>
            <ac:spMk id="3" creationId="{0F88AF67-1D6F-59BF-B02F-E02ED00920FC}"/>
          </ac:spMkLst>
        </pc:spChg>
      </pc:sldChg>
      <pc:sldChg chg="modSp del mod">
        <pc:chgData name="Solomiia Snihur" userId="c01b4c12-4619-41be-8dd6-ae95e4c328bc" providerId="ADAL" clId="{18FFD772-3B31-457A-9F41-AD00B9678243}" dt="2025-05-21T12:13:59.510" v="235" actId="47"/>
        <pc:sldMkLst>
          <pc:docMk/>
          <pc:sldMk cId="3037976708" sldId="257"/>
        </pc:sldMkLst>
      </pc:sldChg>
      <pc:sldChg chg="del">
        <pc:chgData name="Solomiia Snihur" userId="c01b4c12-4619-41be-8dd6-ae95e4c328bc" providerId="ADAL" clId="{18FFD772-3B31-457A-9F41-AD00B9678243}" dt="2025-05-21T13:02:15.206" v="715" actId="47"/>
        <pc:sldMkLst>
          <pc:docMk/>
          <pc:sldMk cId="3844428275" sldId="258"/>
        </pc:sldMkLst>
      </pc:sldChg>
      <pc:sldChg chg="del">
        <pc:chgData name="Solomiia Snihur" userId="c01b4c12-4619-41be-8dd6-ae95e4c328bc" providerId="ADAL" clId="{18FFD772-3B31-457A-9F41-AD00B9678243}" dt="2025-05-21T13:02:14.225" v="714" actId="47"/>
        <pc:sldMkLst>
          <pc:docMk/>
          <pc:sldMk cId="3160750902" sldId="259"/>
        </pc:sldMkLst>
      </pc:sldChg>
      <pc:sldChg chg="del">
        <pc:chgData name="Solomiia Snihur" userId="c01b4c12-4619-41be-8dd6-ae95e4c328bc" providerId="ADAL" clId="{18FFD772-3B31-457A-9F41-AD00B9678243}" dt="2025-05-21T13:02:16.177" v="716" actId="47"/>
        <pc:sldMkLst>
          <pc:docMk/>
          <pc:sldMk cId="3365950032" sldId="260"/>
        </pc:sldMkLst>
      </pc:sldChg>
      <pc:sldChg chg="del">
        <pc:chgData name="Solomiia Snihur" userId="c01b4c12-4619-41be-8dd6-ae95e4c328bc" providerId="ADAL" clId="{18FFD772-3B31-457A-9F41-AD00B9678243}" dt="2025-05-21T13:02:17.977" v="717" actId="47"/>
        <pc:sldMkLst>
          <pc:docMk/>
          <pc:sldMk cId="859883145" sldId="261"/>
        </pc:sldMkLst>
      </pc:sldChg>
      <pc:sldChg chg="del">
        <pc:chgData name="Solomiia Snihur" userId="c01b4c12-4619-41be-8dd6-ae95e4c328bc" providerId="ADAL" clId="{18FFD772-3B31-457A-9F41-AD00B9678243}" dt="2025-05-21T13:05:00.113" v="801" actId="47"/>
        <pc:sldMkLst>
          <pc:docMk/>
          <pc:sldMk cId="1199092608" sldId="262"/>
        </pc:sldMkLst>
      </pc:sldChg>
      <pc:sldChg chg="addSp delSp modSp new mod modClrScheme chgLayout">
        <pc:chgData name="Solomiia Snihur" userId="c01b4c12-4619-41be-8dd6-ae95e4c328bc" providerId="ADAL" clId="{18FFD772-3B31-457A-9F41-AD00B9678243}" dt="2025-05-21T13:06:35.726" v="802"/>
        <pc:sldMkLst>
          <pc:docMk/>
          <pc:sldMk cId="2679743736" sldId="263"/>
        </pc:sldMkLst>
        <pc:spChg chg="add mod ord">
          <ac:chgData name="Solomiia Snihur" userId="c01b4c12-4619-41be-8dd6-ae95e4c328bc" providerId="ADAL" clId="{18FFD772-3B31-457A-9F41-AD00B9678243}" dt="2025-05-21T12:13:49.616" v="232" actId="14100"/>
          <ac:spMkLst>
            <pc:docMk/>
            <pc:sldMk cId="2679743736" sldId="263"/>
            <ac:spMk id="9" creationId="{46CA69A5-1718-9759-7B9D-6806533FB646}"/>
          </ac:spMkLst>
        </pc:spChg>
        <pc:spChg chg="add mod ord">
          <ac:chgData name="Solomiia Snihur" userId="c01b4c12-4619-41be-8dd6-ae95e4c328bc" providerId="ADAL" clId="{18FFD772-3B31-457A-9F41-AD00B9678243}" dt="2025-05-21T12:12:00" v="141" actId="20577"/>
          <ac:spMkLst>
            <pc:docMk/>
            <pc:sldMk cId="2679743736" sldId="263"/>
            <ac:spMk id="10" creationId="{4D2D2AAF-947C-8B8A-79A3-570FB4C4790B}"/>
          </ac:spMkLst>
        </pc:spChg>
        <pc:spChg chg="add mod ord">
          <ac:chgData name="Solomiia Snihur" userId="c01b4c12-4619-41be-8dd6-ae95e4c328bc" providerId="ADAL" clId="{18FFD772-3B31-457A-9F41-AD00B9678243}" dt="2025-05-21T12:11:27.075" v="124"/>
          <ac:spMkLst>
            <pc:docMk/>
            <pc:sldMk cId="2679743736" sldId="263"/>
            <ac:spMk id="11" creationId="{54FD894A-19D0-2225-B4C5-0F9F40B4A291}"/>
          </ac:spMkLst>
        </pc:spChg>
        <pc:spChg chg="add mod ord">
          <ac:chgData name="Solomiia Snihur" userId="c01b4c12-4619-41be-8dd6-ae95e4c328bc" providerId="ADAL" clId="{18FFD772-3B31-457A-9F41-AD00B9678243}" dt="2025-05-21T13:06:35.726" v="802"/>
          <ac:spMkLst>
            <pc:docMk/>
            <pc:sldMk cId="2679743736" sldId="263"/>
            <ac:spMk id="12" creationId="{A2E86321-567D-23DA-0AAA-64A8D80CC8D6}"/>
          </ac:spMkLst>
        </pc:spChg>
        <pc:spChg chg="add mod ord">
          <ac:chgData name="Solomiia Snihur" userId="c01b4c12-4619-41be-8dd6-ae95e4c328bc" providerId="ADAL" clId="{18FFD772-3B31-457A-9F41-AD00B9678243}" dt="2025-05-21T12:11:42.618" v="126"/>
          <ac:spMkLst>
            <pc:docMk/>
            <pc:sldMk cId="2679743736" sldId="263"/>
            <ac:spMk id="14" creationId="{D59691D2-E896-AE79-5987-A3D5F9C60DBF}"/>
          </ac:spMkLst>
        </pc:spChg>
      </pc:sldChg>
      <pc:sldChg chg="addSp delSp modSp new mod modClrScheme chgLayout">
        <pc:chgData name="Solomiia Snihur" userId="c01b4c12-4619-41be-8dd6-ae95e4c328bc" providerId="ADAL" clId="{18FFD772-3B31-457A-9F41-AD00B9678243}" dt="2025-05-21T13:04:30.896" v="800" actId="113"/>
        <pc:sldMkLst>
          <pc:docMk/>
          <pc:sldMk cId="1259552539" sldId="264"/>
        </pc:sldMkLst>
      </pc:sldChg>
      <pc:sldChg chg="modSp new mod">
        <pc:chgData name="Solomiia Snihur" userId="c01b4c12-4619-41be-8dd6-ae95e4c328bc" providerId="ADAL" clId="{18FFD772-3B31-457A-9F41-AD00B9678243}" dt="2025-05-21T13:03:32.940" v="788" actId="113"/>
        <pc:sldMkLst>
          <pc:docMk/>
          <pc:sldMk cId="4007434108" sldId="265"/>
        </pc:sldMkLst>
      </pc:sldChg>
      <pc:sldChg chg="modSp new mod">
        <pc:chgData name="Solomiia Snihur" userId="c01b4c12-4619-41be-8dd6-ae95e4c328bc" providerId="ADAL" clId="{18FFD772-3B31-457A-9F41-AD00B9678243}" dt="2025-05-21T13:03:36.161" v="789" actId="113"/>
        <pc:sldMkLst>
          <pc:docMk/>
          <pc:sldMk cId="4001456586" sldId="266"/>
        </pc:sldMkLst>
      </pc:sldChg>
      <pc:sldChg chg="modSp new mod">
        <pc:chgData name="Solomiia Snihur" userId="c01b4c12-4619-41be-8dd6-ae95e4c328bc" providerId="ADAL" clId="{18FFD772-3B31-457A-9F41-AD00B9678243}" dt="2025-05-21T13:01:53.279" v="699" actId="12"/>
        <pc:sldMkLst>
          <pc:docMk/>
          <pc:sldMk cId="3035896624" sldId="267"/>
        </pc:sldMkLst>
      </pc:sldChg>
      <pc:sldChg chg="addSp delSp modSp new mod">
        <pc:chgData name="Solomiia Snihur" userId="c01b4c12-4619-41be-8dd6-ae95e4c328bc" providerId="ADAL" clId="{18FFD772-3B31-457A-9F41-AD00B9678243}" dt="2025-05-21T13:04:18.610" v="797" actId="20577"/>
        <pc:sldMkLst>
          <pc:docMk/>
          <pc:sldMk cId="3620849811" sldId="268"/>
        </pc:sldMkLst>
        <pc:spChg chg="add del mod">
          <ac:chgData name="Solomiia Snihur" userId="c01b4c12-4619-41be-8dd6-ae95e4c328bc" providerId="ADAL" clId="{18FFD772-3B31-457A-9F41-AD00B9678243}" dt="2025-05-21T13:04:18.610" v="797" actId="20577"/>
          <ac:spMkLst>
            <pc:docMk/>
            <pc:sldMk cId="3620849811" sldId="268"/>
            <ac:spMk id="3" creationId="{90F1DF59-2442-4A4A-2BE4-7B0836292E3E}"/>
          </ac:spMkLst>
        </pc:spChg>
      </pc:sldChg>
    </pc:docChg>
  </pc:docChgLst>
  <pc:docChgLst>
    <pc:chgData name="Solomiia Snihur" userId="c01b4c12-4619-41be-8dd6-ae95e4c328bc" providerId="ADAL" clId="{CA67E4A2-0B0E-475D-8814-58D9EACFFC45}"/>
    <pc:docChg chg="custSel addSld modSld">
      <pc:chgData name="Solomiia Snihur" userId="c01b4c12-4619-41be-8dd6-ae95e4c328bc" providerId="ADAL" clId="{CA67E4A2-0B0E-475D-8814-58D9EACFFC45}" dt="2025-05-22T09:33:11.502" v="81" actId="20577"/>
      <pc:docMkLst>
        <pc:docMk/>
      </pc:docMkLst>
      <pc:sldChg chg="modSp mod">
        <pc:chgData name="Solomiia Snihur" userId="c01b4c12-4619-41be-8dd6-ae95e4c328bc" providerId="ADAL" clId="{CA67E4A2-0B0E-475D-8814-58D9EACFFC45}" dt="2025-05-22T09:33:11.502" v="81" actId="20577"/>
        <pc:sldMkLst>
          <pc:docMk/>
          <pc:sldMk cId="1259552539" sldId="264"/>
        </pc:sldMkLst>
      </pc:sldChg>
      <pc:sldChg chg="addSp delSp modSp new mod modClrScheme chgLayout">
        <pc:chgData name="Solomiia Snihur" userId="c01b4c12-4619-41be-8dd6-ae95e4c328bc" providerId="ADAL" clId="{CA67E4A2-0B0E-475D-8814-58D9EACFFC45}" dt="2025-05-22T07:25:56.062" v="72" actId="20577"/>
        <pc:sldMkLst>
          <pc:docMk/>
          <pc:sldMk cId="37084096" sldId="269"/>
        </pc:sldMkLst>
        <pc:spChg chg="mod ord">
          <ac:chgData name="Solomiia Snihur" userId="c01b4c12-4619-41be-8dd6-ae95e4c328bc" providerId="ADAL" clId="{CA67E4A2-0B0E-475D-8814-58D9EACFFC45}" dt="2025-05-22T07:02:08.796" v="1" actId="700"/>
          <ac:spMkLst>
            <pc:docMk/>
            <pc:sldMk cId="37084096" sldId="269"/>
            <ac:spMk id="4" creationId="{8AAE7B15-EDA3-03B0-4B66-806DA64747F8}"/>
          </ac:spMkLst>
        </pc:spChg>
        <pc:spChg chg="add mod ord">
          <ac:chgData name="Solomiia Snihur" userId="c01b4c12-4619-41be-8dd6-ae95e4c328bc" providerId="ADAL" clId="{CA67E4A2-0B0E-475D-8814-58D9EACFFC45}" dt="2025-05-22T07:25:56.062" v="72" actId="20577"/>
          <ac:spMkLst>
            <pc:docMk/>
            <pc:sldMk cId="37084096" sldId="269"/>
            <ac:spMk id="6" creationId="{C25F3B98-A492-145C-CA32-98C2E5957513}"/>
          </ac:spMkLst>
        </pc:spChg>
      </pc:sldChg>
    </pc:docChg>
  </pc:docChgLst>
  <pc:docChgLst>
    <pc:chgData name="Simona Girončikienė" userId="S::sig@cluedin.com::3d6fb704-6a66-4091-ae25-e5ddbe4245e5" providerId="AD" clId="Web-{3CF4BE34-8ECC-3B95-43CF-1ADB15D94B64}"/>
    <pc:docChg chg="modSld">
      <pc:chgData name="Simona Girončikienė" userId="S::sig@cluedin.com::3d6fb704-6a66-4091-ae25-e5ddbe4245e5" providerId="AD" clId="Web-{3CF4BE34-8ECC-3B95-43CF-1ADB15D94B64}" dt="2025-06-02T12:24:46.214" v="0" actId="20577"/>
      <pc:docMkLst>
        <pc:docMk/>
      </pc:docMkLst>
      <pc:sldChg chg="modSp">
        <pc:chgData name="Simona Girončikienė" userId="S::sig@cluedin.com::3d6fb704-6a66-4091-ae25-e5ddbe4245e5" providerId="AD" clId="Web-{3CF4BE34-8ECC-3B95-43CF-1ADB15D94B64}" dt="2025-06-02T12:24:46.214" v="0" actId="20577"/>
        <pc:sldMkLst>
          <pc:docMk/>
          <pc:sldMk cId="1433483649" sldId="281"/>
        </pc:sldMkLst>
        <pc:spChg chg="mod">
          <ac:chgData name="Simona Girončikienė" userId="S::sig@cluedin.com::3d6fb704-6a66-4091-ae25-e5ddbe4245e5" providerId="AD" clId="Web-{3CF4BE34-8ECC-3B95-43CF-1ADB15D94B64}" dt="2025-06-02T12:24:46.214" v="0" actId="20577"/>
          <ac:spMkLst>
            <pc:docMk/>
            <pc:sldMk cId="1433483649" sldId="281"/>
            <ac:spMk id="20" creationId="{BA96BE5A-2369-DA98-6C28-BAD57A58F2FF}"/>
          </ac:spMkLst>
        </pc:spChg>
      </pc:sldChg>
    </pc:docChg>
  </pc:docChgLst>
  <pc:docChgLst>
    <pc:chgData name="Solomiia Snihur" userId="c01b4c12-4619-41be-8dd6-ae95e4c328bc" providerId="ADAL" clId="{A7467AD7-6B38-4FF4-B530-1D0B46359AA1}"/>
    <pc:docChg chg="undo redo custSel addSld delSld modSld sldOrd">
      <pc:chgData name="Solomiia Snihur" userId="c01b4c12-4619-41be-8dd6-ae95e4c328bc" providerId="ADAL" clId="{A7467AD7-6B38-4FF4-B530-1D0B46359AA1}" dt="2025-06-04T08:45:36.784" v="875"/>
      <pc:docMkLst>
        <pc:docMk/>
      </pc:docMkLst>
      <pc:sldChg chg="modSp mod">
        <pc:chgData name="Solomiia Snihur" userId="c01b4c12-4619-41be-8dd6-ae95e4c328bc" providerId="ADAL" clId="{A7467AD7-6B38-4FF4-B530-1D0B46359AA1}" dt="2025-06-02T16:03:59.811" v="111" actId="20577"/>
        <pc:sldMkLst>
          <pc:docMk/>
          <pc:sldMk cId="2337417473" sldId="256"/>
        </pc:sldMkLst>
        <pc:spChg chg="mod">
          <ac:chgData name="Solomiia Snihur" userId="c01b4c12-4619-41be-8dd6-ae95e4c328bc" providerId="ADAL" clId="{A7467AD7-6B38-4FF4-B530-1D0B46359AA1}" dt="2025-06-02T16:03:59.811" v="111" actId="20577"/>
          <ac:spMkLst>
            <pc:docMk/>
            <pc:sldMk cId="2337417473" sldId="256"/>
            <ac:spMk id="2" creationId="{9FF0AF94-6B72-AB85-DA67-46298212270A}"/>
          </ac:spMkLst>
        </pc:spChg>
      </pc:sldChg>
      <pc:sldChg chg="modSp mod">
        <pc:chgData name="Solomiia Snihur" userId="c01b4c12-4619-41be-8dd6-ae95e4c328bc" providerId="ADAL" clId="{A7467AD7-6B38-4FF4-B530-1D0B46359AA1}" dt="2025-06-03T09:43:05.786" v="262" actId="14100"/>
        <pc:sldMkLst>
          <pc:docMk/>
          <pc:sldMk cId="2679743736" sldId="263"/>
        </pc:sldMkLst>
        <pc:spChg chg="mod">
          <ac:chgData name="Solomiia Snihur" userId="c01b4c12-4619-41be-8dd6-ae95e4c328bc" providerId="ADAL" clId="{A7467AD7-6B38-4FF4-B530-1D0B46359AA1}" dt="2025-06-03T09:43:02.607" v="261" actId="14100"/>
          <ac:spMkLst>
            <pc:docMk/>
            <pc:sldMk cId="2679743736" sldId="263"/>
            <ac:spMk id="10" creationId="{4D2D2AAF-947C-8B8A-79A3-570FB4C4790B}"/>
          </ac:spMkLst>
        </pc:spChg>
        <pc:spChg chg="mod">
          <ac:chgData name="Solomiia Snihur" userId="c01b4c12-4619-41be-8dd6-ae95e4c328bc" providerId="ADAL" clId="{A7467AD7-6B38-4FF4-B530-1D0B46359AA1}" dt="2025-06-03T09:43:05.786" v="262" actId="14100"/>
          <ac:spMkLst>
            <pc:docMk/>
            <pc:sldMk cId="2679743736" sldId="263"/>
            <ac:spMk id="11" creationId="{54FD894A-19D0-2225-B4C5-0F9F40B4A291}"/>
          </ac:spMkLst>
        </pc:spChg>
        <pc:spChg chg="mod">
          <ac:chgData name="Solomiia Snihur" userId="c01b4c12-4619-41be-8dd6-ae95e4c328bc" providerId="ADAL" clId="{A7467AD7-6B38-4FF4-B530-1D0B46359AA1}" dt="2025-06-03T09:42:53.996" v="259" actId="14100"/>
          <ac:spMkLst>
            <pc:docMk/>
            <pc:sldMk cId="2679743736" sldId="263"/>
            <ac:spMk id="12" creationId="{A2E86321-567D-23DA-0AAA-64A8D80CC8D6}"/>
          </ac:spMkLst>
        </pc:spChg>
        <pc:spChg chg="mod">
          <ac:chgData name="Solomiia Snihur" userId="c01b4c12-4619-41be-8dd6-ae95e4c328bc" providerId="ADAL" clId="{A7467AD7-6B38-4FF4-B530-1D0B46359AA1}" dt="2025-06-03T09:42:59.138" v="260" actId="14100"/>
          <ac:spMkLst>
            <pc:docMk/>
            <pc:sldMk cId="2679743736" sldId="263"/>
            <ac:spMk id="14" creationId="{D59691D2-E896-AE79-5987-A3D5F9C60DBF}"/>
          </ac:spMkLst>
        </pc:spChg>
      </pc:sldChg>
      <pc:sldChg chg="modSp mod">
        <pc:chgData name="Solomiia Snihur" userId="c01b4c12-4619-41be-8dd6-ae95e4c328bc" providerId="ADAL" clId="{A7467AD7-6B38-4FF4-B530-1D0B46359AA1}" dt="2025-06-03T09:41:40.867" v="258" actId="20577"/>
        <pc:sldMkLst>
          <pc:docMk/>
          <pc:sldMk cId="3620849811" sldId="268"/>
        </pc:sldMkLst>
        <pc:spChg chg="mod">
          <ac:chgData name="Solomiia Snihur" userId="c01b4c12-4619-41be-8dd6-ae95e4c328bc" providerId="ADAL" clId="{A7467AD7-6B38-4FF4-B530-1D0B46359AA1}" dt="2025-06-03T09:41:40.867" v="258" actId="20577"/>
          <ac:spMkLst>
            <pc:docMk/>
            <pc:sldMk cId="3620849811" sldId="268"/>
            <ac:spMk id="23" creationId="{7F621668-CA3D-187F-EF69-747ECDBF4A69}"/>
          </ac:spMkLst>
        </pc:spChg>
      </pc:sldChg>
      <pc:sldChg chg="modSp mod">
        <pc:chgData name="Solomiia Snihur" userId="c01b4c12-4619-41be-8dd6-ae95e4c328bc" providerId="ADAL" clId="{A7467AD7-6B38-4FF4-B530-1D0B46359AA1}" dt="2025-06-02T16:21:08.773" v="136" actId="20577"/>
        <pc:sldMkLst>
          <pc:docMk/>
          <pc:sldMk cId="544340177" sldId="270"/>
        </pc:sldMkLst>
        <pc:spChg chg="mod">
          <ac:chgData name="Solomiia Snihur" userId="c01b4c12-4619-41be-8dd6-ae95e4c328bc" providerId="ADAL" clId="{A7467AD7-6B38-4FF4-B530-1D0B46359AA1}" dt="2025-06-02T16:20:39.866" v="133" actId="14100"/>
          <ac:spMkLst>
            <pc:docMk/>
            <pc:sldMk cId="544340177" sldId="270"/>
            <ac:spMk id="8" creationId="{9456F620-2376-73E4-F443-7B5F20F5E377}"/>
          </ac:spMkLst>
        </pc:spChg>
        <pc:spChg chg="mod">
          <ac:chgData name="Solomiia Snihur" userId="c01b4c12-4619-41be-8dd6-ae95e4c328bc" providerId="ADAL" clId="{A7467AD7-6B38-4FF4-B530-1D0B46359AA1}" dt="2025-06-02T16:21:08.773" v="136" actId="20577"/>
          <ac:spMkLst>
            <pc:docMk/>
            <pc:sldMk cId="544340177" sldId="270"/>
            <ac:spMk id="9" creationId="{BAAA964E-BBB6-FEAE-B23B-7D596DED9FF8}"/>
          </ac:spMkLst>
        </pc:spChg>
      </pc:sldChg>
      <pc:sldChg chg="addSp delSp modSp add mod ord setBg">
        <pc:chgData name="Solomiia Snihur" userId="c01b4c12-4619-41be-8dd6-ae95e4c328bc" providerId="ADAL" clId="{A7467AD7-6B38-4FF4-B530-1D0B46359AA1}" dt="2025-06-04T08:45:36.784" v="875"/>
        <pc:sldMkLst>
          <pc:docMk/>
          <pc:sldMk cId="2385815819" sldId="271"/>
        </pc:sldMkLst>
        <pc:spChg chg="mod">
          <ac:chgData name="Solomiia Snihur" userId="c01b4c12-4619-41be-8dd6-ae95e4c328bc" providerId="ADAL" clId="{A7467AD7-6B38-4FF4-B530-1D0B46359AA1}" dt="2025-06-04T07:40:38.867" v="817" actId="1076"/>
          <ac:spMkLst>
            <pc:docMk/>
            <pc:sldMk cId="2385815819" sldId="271"/>
            <ac:spMk id="5" creationId="{53F87E78-5796-7458-9660-432591C85B1A}"/>
          </ac:spMkLst>
        </pc:spChg>
        <pc:spChg chg="mod">
          <ac:chgData name="Solomiia Snihur" userId="c01b4c12-4619-41be-8dd6-ae95e4c328bc" providerId="ADAL" clId="{A7467AD7-6B38-4FF4-B530-1D0B46359AA1}" dt="2025-06-04T07:36:01.899" v="766" actId="20577"/>
          <ac:spMkLst>
            <pc:docMk/>
            <pc:sldMk cId="2385815819" sldId="271"/>
            <ac:spMk id="8" creationId="{D0CBFDB1-0747-E0D4-F457-963D202DB13F}"/>
          </ac:spMkLst>
        </pc:spChg>
        <pc:spChg chg="del">
          <ac:chgData name="Solomiia Snihur" userId="c01b4c12-4619-41be-8dd6-ae95e4c328bc" providerId="ADAL" clId="{A7467AD7-6B38-4FF4-B530-1D0B46359AA1}" dt="2025-06-04T07:36:49.492" v="769" actId="478"/>
          <ac:spMkLst>
            <pc:docMk/>
            <pc:sldMk cId="2385815819" sldId="271"/>
            <ac:spMk id="15" creationId="{19891AC7-30EB-C39C-4B0D-28724946CEC0}"/>
          </ac:spMkLst>
        </pc:spChg>
        <pc:spChg chg="mod">
          <ac:chgData name="Solomiia Snihur" userId="c01b4c12-4619-41be-8dd6-ae95e4c328bc" providerId="ADAL" clId="{A7467AD7-6B38-4FF4-B530-1D0B46359AA1}" dt="2025-06-04T07:37:03.826" v="773" actId="1076"/>
          <ac:spMkLst>
            <pc:docMk/>
            <pc:sldMk cId="2385815819" sldId="271"/>
            <ac:spMk id="16" creationId="{B916A101-7ABA-D274-8548-FF8AC5263DB1}"/>
          </ac:spMkLst>
        </pc:spChg>
        <pc:spChg chg="topLvl">
          <ac:chgData name="Solomiia Snihur" userId="c01b4c12-4619-41be-8dd6-ae95e4c328bc" providerId="ADAL" clId="{A7467AD7-6B38-4FF4-B530-1D0B46359AA1}" dt="2025-06-04T07:42:03.996" v="859" actId="478"/>
          <ac:spMkLst>
            <pc:docMk/>
            <pc:sldMk cId="2385815819" sldId="271"/>
            <ac:spMk id="18" creationId="{9D59750F-ED90-BB94-BF38-764CB93C1811}"/>
          </ac:spMkLst>
        </pc:spChg>
        <pc:spChg chg="del">
          <ac:chgData name="Solomiia Snihur" userId="c01b4c12-4619-41be-8dd6-ae95e4c328bc" providerId="ADAL" clId="{A7467AD7-6B38-4FF4-B530-1D0B46359AA1}" dt="2025-06-04T07:36:46.161" v="767" actId="478"/>
          <ac:spMkLst>
            <pc:docMk/>
            <pc:sldMk cId="2385815819" sldId="271"/>
            <ac:spMk id="19" creationId="{9A712F7E-B949-B722-5186-E72618EA3EF4}"/>
          </ac:spMkLst>
        </pc:spChg>
        <pc:spChg chg="mod">
          <ac:chgData name="Solomiia Snihur" userId="c01b4c12-4619-41be-8dd6-ae95e4c328bc" providerId="ADAL" clId="{A7467AD7-6B38-4FF4-B530-1D0B46359AA1}" dt="2025-06-04T07:37:03.826" v="773" actId="1076"/>
          <ac:spMkLst>
            <pc:docMk/>
            <pc:sldMk cId="2385815819" sldId="271"/>
            <ac:spMk id="20" creationId="{06EE3295-AF48-FB79-A7B5-E96BE4D5C3FE}"/>
          </ac:spMkLst>
        </pc:spChg>
        <pc:spChg chg="del">
          <ac:chgData name="Solomiia Snihur" userId="c01b4c12-4619-41be-8dd6-ae95e4c328bc" providerId="ADAL" clId="{A7467AD7-6B38-4FF4-B530-1D0B46359AA1}" dt="2025-06-04T07:36:51.780" v="771" actId="478"/>
          <ac:spMkLst>
            <pc:docMk/>
            <pc:sldMk cId="2385815819" sldId="271"/>
            <ac:spMk id="24" creationId="{B6865F79-67C9-A5FF-151A-AE5E21358F10}"/>
          </ac:spMkLst>
        </pc:spChg>
        <pc:spChg chg="del">
          <ac:chgData name="Solomiia Snihur" userId="c01b4c12-4619-41be-8dd6-ae95e4c328bc" providerId="ADAL" clId="{A7467AD7-6B38-4FF4-B530-1D0B46359AA1}" dt="2025-06-04T07:36:50.318" v="770" actId="478"/>
          <ac:spMkLst>
            <pc:docMk/>
            <pc:sldMk cId="2385815819" sldId="271"/>
            <ac:spMk id="25" creationId="{B227BF8D-0013-C143-FA6E-BEF3B87CBEB4}"/>
          </ac:spMkLst>
        </pc:spChg>
        <pc:spChg chg="mod">
          <ac:chgData name="Solomiia Snihur" userId="c01b4c12-4619-41be-8dd6-ae95e4c328bc" providerId="ADAL" clId="{A7467AD7-6B38-4FF4-B530-1D0B46359AA1}" dt="2025-06-04T07:42:39.079" v="862" actId="255"/>
          <ac:spMkLst>
            <pc:docMk/>
            <pc:sldMk cId="2385815819" sldId="271"/>
            <ac:spMk id="26" creationId="{AA112E76-306C-E2A3-F8D1-7F1D046F778D}"/>
          </ac:spMkLst>
        </pc:spChg>
        <pc:spChg chg="mod">
          <ac:chgData name="Solomiia Snihur" userId="c01b4c12-4619-41be-8dd6-ae95e4c328bc" providerId="ADAL" clId="{A7467AD7-6B38-4FF4-B530-1D0B46359AA1}" dt="2025-06-04T07:43:12.873" v="868" actId="1076"/>
          <ac:spMkLst>
            <pc:docMk/>
            <pc:sldMk cId="2385815819" sldId="271"/>
            <ac:spMk id="27" creationId="{298A819A-883F-DC28-90BD-07F996666581}"/>
          </ac:spMkLst>
        </pc:spChg>
        <pc:spChg chg="del">
          <ac:chgData name="Solomiia Snihur" userId="c01b4c12-4619-41be-8dd6-ae95e4c328bc" providerId="ADAL" clId="{A7467AD7-6B38-4FF4-B530-1D0B46359AA1}" dt="2025-06-04T08:26:39.160" v="872" actId="478"/>
          <ac:spMkLst>
            <pc:docMk/>
            <pc:sldMk cId="2385815819" sldId="271"/>
            <ac:spMk id="28" creationId="{BACFC06E-3869-DC0E-D0F6-C8118E595590}"/>
          </ac:spMkLst>
        </pc:spChg>
        <pc:spChg chg="del">
          <ac:chgData name="Solomiia Snihur" userId="c01b4c12-4619-41be-8dd6-ae95e4c328bc" providerId="ADAL" clId="{A7467AD7-6B38-4FF4-B530-1D0B46359AA1}" dt="2025-06-04T08:26:40.643" v="873" actId="478"/>
          <ac:spMkLst>
            <pc:docMk/>
            <pc:sldMk cId="2385815819" sldId="271"/>
            <ac:spMk id="29" creationId="{569CC459-C64B-34B2-A0B5-E2A8032571D7}"/>
          </ac:spMkLst>
        </pc:spChg>
        <pc:spChg chg="mod">
          <ac:chgData name="Solomiia Snihur" userId="c01b4c12-4619-41be-8dd6-ae95e4c328bc" providerId="ADAL" clId="{A7467AD7-6B38-4FF4-B530-1D0B46359AA1}" dt="2025-06-04T07:43:02.158" v="866" actId="255"/>
          <ac:spMkLst>
            <pc:docMk/>
            <pc:sldMk cId="2385815819" sldId="271"/>
            <ac:spMk id="30" creationId="{82951869-7004-7A0D-0ED6-7CA0870B6809}"/>
          </ac:spMkLst>
        </pc:spChg>
        <pc:spChg chg="mod">
          <ac:chgData name="Solomiia Snihur" userId="c01b4c12-4619-41be-8dd6-ae95e4c328bc" providerId="ADAL" clId="{A7467AD7-6B38-4FF4-B530-1D0B46359AA1}" dt="2025-06-04T07:43:20.592" v="869" actId="1076"/>
          <ac:spMkLst>
            <pc:docMk/>
            <pc:sldMk cId="2385815819" sldId="271"/>
            <ac:spMk id="31" creationId="{676F3629-0AEA-4753-C629-EEEC4C2410C4}"/>
          </ac:spMkLst>
        </pc:spChg>
        <pc:grpChg chg="mod">
          <ac:chgData name="Solomiia Snihur" userId="c01b4c12-4619-41be-8dd6-ae95e4c328bc" providerId="ADAL" clId="{A7467AD7-6B38-4FF4-B530-1D0B46359AA1}" dt="2025-06-04T07:37:03.826" v="773" actId="1076"/>
          <ac:grpSpMkLst>
            <pc:docMk/>
            <pc:sldMk cId="2385815819" sldId="271"/>
            <ac:grpSpMk id="13" creationId="{9207D08A-3A5A-2212-F341-69E57F6E551F}"/>
          </ac:grpSpMkLst>
        </pc:grpChg>
        <pc:grpChg chg="del">
          <ac:chgData name="Solomiia Snihur" userId="c01b4c12-4619-41be-8dd6-ae95e4c328bc" providerId="ADAL" clId="{A7467AD7-6B38-4FF4-B530-1D0B46359AA1}" dt="2025-06-04T07:36:47.294" v="768" actId="478"/>
          <ac:grpSpMkLst>
            <pc:docMk/>
            <pc:sldMk cId="2385815819" sldId="271"/>
            <ac:grpSpMk id="39" creationId="{C7FFE7D5-FF20-B07C-04F6-8DEA65111FBA}"/>
          </ac:grpSpMkLst>
        </pc:grpChg>
        <pc:grpChg chg="del mod">
          <ac:chgData name="Solomiia Snihur" userId="c01b4c12-4619-41be-8dd6-ae95e4c328bc" providerId="ADAL" clId="{A7467AD7-6B38-4FF4-B530-1D0B46359AA1}" dt="2025-06-04T07:42:03.996" v="859" actId="478"/>
          <ac:grpSpMkLst>
            <pc:docMk/>
            <pc:sldMk cId="2385815819" sldId="271"/>
            <ac:grpSpMk id="40" creationId="{637B8F20-0A36-BB4E-94F4-7A16ED996A29}"/>
          </ac:grpSpMkLst>
        </pc:grpChg>
        <pc:grpChg chg="del">
          <ac:chgData name="Solomiia Snihur" userId="c01b4c12-4619-41be-8dd6-ae95e4c328bc" providerId="ADAL" clId="{A7467AD7-6B38-4FF4-B530-1D0B46359AA1}" dt="2025-06-04T07:36:52.617" v="772" actId="478"/>
          <ac:grpSpMkLst>
            <pc:docMk/>
            <pc:sldMk cId="2385815819" sldId="271"/>
            <ac:grpSpMk id="41" creationId="{A5E85135-C9AC-5F11-0C77-25AA58D2535B}"/>
          </ac:grpSpMkLst>
        </pc:grpChg>
        <pc:picChg chg="add mod">
          <ac:chgData name="Solomiia Snihur" userId="c01b4c12-4619-41be-8dd6-ae95e4c328bc" providerId="ADAL" clId="{A7467AD7-6B38-4FF4-B530-1D0B46359AA1}" dt="2025-06-04T07:42:10.133" v="860" actId="1076"/>
          <ac:picMkLst>
            <pc:docMk/>
            <pc:sldMk cId="2385815819" sldId="271"/>
            <ac:picMk id="3" creationId="{986BB108-33A4-23A8-82D6-7C91D4668030}"/>
          </ac:picMkLst>
        </pc:picChg>
        <pc:picChg chg="del topLvl">
          <ac:chgData name="Solomiia Snihur" userId="c01b4c12-4619-41be-8dd6-ae95e4c328bc" providerId="ADAL" clId="{A7467AD7-6B38-4FF4-B530-1D0B46359AA1}" dt="2025-06-04T07:42:03.996" v="859" actId="478"/>
          <ac:picMkLst>
            <pc:docMk/>
            <pc:sldMk cId="2385815819" sldId="271"/>
            <ac:picMk id="21" creationId="{FC7E208C-A0A0-5266-8B27-39CB86E17071}"/>
          </ac:picMkLst>
        </pc:picChg>
      </pc:sldChg>
      <pc:sldChg chg="addSp delSp modSp add del mod">
        <pc:chgData name="Solomiia Snihur" userId="c01b4c12-4619-41be-8dd6-ae95e4c328bc" providerId="ADAL" clId="{A7467AD7-6B38-4FF4-B530-1D0B46359AA1}" dt="2025-06-04T07:35:07.111" v="725" actId="2696"/>
        <pc:sldMkLst>
          <pc:docMk/>
          <pc:sldMk cId="2756887921" sldId="272"/>
        </pc:sldMkLst>
        <pc:spChg chg="add del mod">
          <ac:chgData name="Solomiia Snihur" userId="c01b4c12-4619-41be-8dd6-ae95e4c328bc" providerId="ADAL" clId="{A7467AD7-6B38-4FF4-B530-1D0B46359AA1}" dt="2025-06-04T07:34:39.074" v="683" actId="478"/>
          <ac:spMkLst>
            <pc:docMk/>
            <pc:sldMk cId="2756887921" sldId="272"/>
            <ac:spMk id="3" creationId="{6C906C6D-5DB7-F565-17B0-6DFDC7BD0FA0}"/>
          </ac:spMkLst>
        </pc:spChg>
        <pc:spChg chg="del">
          <ac:chgData name="Solomiia Snihur" userId="c01b4c12-4619-41be-8dd6-ae95e4c328bc" providerId="ADAL" clId="{A7467AD7-6B38-4FF4-B530-1D0B46359AA1}" dt="2025-06-04T07:34:35.942" v="682" actId="478"/>
          <ac:spMkLst>
            <pc:docMk/>
            <pc:sldMk cId="2756887921" sldId="272"/>
            <ac:spMk id="7" creationId="{70F1EE47-E734-5CD9-33C7-8C92CA8CFC8E}"/>
          </ac:spMkLst>
        </pc:spChg>
        <pc:spChg chg="mod">
          <ac:chgData name="Solomiia Snihur" userId="c01b4c12-4619-41be-8dd6-ae95e4c328bc" providerId="ADAL" clId="{A7467AD7-6B38-4FF4-B530-1D0B46359AA1}" dt="2025-06-04T07:34:57.563" v="724" actId="14100"/>
          <ac:spMkLst>
            <pc:docMk/>
            <pc:sldMk cId="2756887921" sldId="272"/>
            <ac:spMk id="14" creationId="{FF7222B4-82DE-A7A2-96A0-727BC2FB3E2C}"/>
          </ac:spMkLst>
        </pc:spChg>
        <pc:spChg chg="del">
          <ac:chgData name="Solomiia Snihur" userId="c01b4c12-4619-41be-8dd6-ae95e4c328bc" providerId="ADAL" clId="{A7467AD7-6B38-4FF4-B530-1D0B46359AA1}" dt="2025-06-04T07:34:33.889" v="681" actId="478"/>
          <ac:spMkLst>
            <pc:docMk/>
            <pc:sldMk cId="2756887921" sldId="272"/>
            <ac:spMk id="73" creationId="{62B6AF20-EA66-4781-6098-74B79329E394}"/>
          </ac:spMkLst>
        </pc:spChg>
      </pc:sldChg>
      <pc:sldChg chg="modSp mod">
        <pc:chgData name="Solomiia Snihur" userId="c01b4c12-4619-41be-8dd6-ae95e4c328bc" providerId="ADAL" clId="{A7467AD7-6B38-4FF4-B530-1D0B46359AA1}" dt="2025-06-03T09:44:29.200" v="265" actId="1076"/>
        <pc:sldMkLst>
          <pc:docMk/>
          <pc:sldMk cId="1253258637" sldId="283"/>
        </pc:sldMkLst>
        <pc:spChg chg="mod">
          <ac:chgData name="Solomiia Snihur" userId="c01b4c12-4619-41be-8dd6-ae95e4c328bc" providerId="ADAL" clId="{A7467AD7-6B38-4FF4-B530-1D0B46359AA1}" dt="2025-06-02T15:58:09.455" v="10" actId="13926"/>
          <ac:spMkLst>
            <pc:docMk/>
            <pc:sldMk cId="1253258637" sldId="283"/>
            <ac:spMk id="9" creationId="{A7F755B6-4344-0D9B-4619-400312CFEA61}"/>
          </ac:spMkLst>
        </pc:spChg>
        <pc:picChg chg="mod">
          <ac:chgData name="Solomiia Snihur" userId="c01b4c12-4619-41be-8dd6-ae95e4c328bc" providerId="ADAL" clId="{A7467AD7-6B38-4FF4-B530-1D0B46359AA1}" dt="2025-06-03T09:44:29.200" v="265" actId="1076"/>
          <ac:picMkLst>
            <pc:docMk/>
            <pc:sldMk cId="1253258637" sldId="283"/>
            <ac:picMk id="5" creationId="{91C5799F-ECC1-2C05-B504-65F42BAAF203}"/>
          </ac:picMkLst>
        </pc:picChg>
        <pc:picChg chg="mod">
          <ac:chgData name="Solomiia Snihur" userId="c01b4c12-4619-41be-8dd6-ae95e4c328bc" providerId="ADAL" clId="{A7467AD7-6B38-4FF4-B530-1D0B46359AA1}" dt="2025-06-03T09:43:52.951" v="263" actId="1076"/>
          <ac:picMkLst>
            <pc:docMk/>
            <pc:sldMk cId="1253258637" sldId="283"/>
            <ac:picMk id="8" creationId="{3095C876-BEE3-92A1-40A4-1E6ABD4B0569}"/>
          </ac:picMkLst>
        </pc:picChg>
      </pc:sldChg>
      <pc:sldChg chg="modSp mod">
        <pc:chgData name="Solomiia Snihur" userId="c01b4c12-4619-41be-8dd6-ae95e4c328bc" providerId="ADAL" clId="{A7467AD7-6B38-4FF4-B530-1D0B46359AA1}" dt="2025-06-03T09:38:08.048" v="157" actId="20577"/>
        <pc:sldMkLst>
          <pc:docMk/>
          <pc:sldMk cId="736963349" sldId="284"/>
        </pc:sldMkLst>
        <pc:spChg chg="mod">
          <ac:chgData name="Solomiia Snihur" userId="c01b4c12-4619-41be-8dd6-ae95e4c328bc" providerId="ADAL" clId="{A7467AD7-6B38-4FF4-B530-1D0B46359AA1}" dt="2025-06-03T09:38:08.048" v="157" actId="20577"/>
          <ac:spMkLst>
            <pc:docMk/>
            <pc:sldMk cId="736963349" sldId="284"/>
            <ac:spMk id="9" creationId="{6DE0997A-EBF3-D748-B982-F8C5B171C459}"/>
          </ac:spMkLst>
        </pc:spChg>
      </pc:sldChg>
      <pc:sldChg chg="addSp delSp modSp new del mod modClrScheme chgLayout">
        <pc:chgData name="Solomiia Snihur" userId="c01b4c12-4619-41be-8dd6-ae95e4c328bc" providerId="ADAL" clId="{A7467AD7-6B38-4FF4-B530-1D0B46359AA1}" dt="2025-06-04T07:43:32.515" v="871" actId="47"/>
        <pc:sldMkLst>
          <pc:docMk/>
          <pc:sldMk cId="520209238" sldId="285"/>
        </pc:sldMkLst>
        <pc:spChg chg="del mod ord">
          <ac:chgData name="Solomiia Snihur" userId="c01b4c12-4619-41be-8dd6-ae95e4c328bc" providerId="ADAL" clId="{A7467AD7-6B38-4FF4-B530-1D0B46359AA1}" dt="2025-06-04T07:14:42.820" v="267" actId="700"/>
          <ac:spMkLst>
            <pc:docMk/>
            <pc:sldMk cId="520209238" sldId="285"/>
            <ac:spMk id="2" creationId="{12CC9DE6-460B-C05D-CE8C-D04D3AE1E1F6}"/>
          </ac:spMkLst>
        </pc:spChg>
        <pc:spChg chg="del mod ord">
          <ac:chgData name="Solomiia Snihur" userId="c01b4c12-4619-41be-8dd6-ae95e4c328bc" providerId="ADAL" clId="{A7467AD7-6B38-4FF4-B530-1D0B46359AA1}" dt="2025-06-04T07:14:42.820" v="267" actId="700"/>
          <ac:spMkLst>
            <pc:docMk/>
            <pc:sldMk cId="520209238" sldId="285"/>
            <ac:spMk id="3" creationId="{DA9E2BDC-EEF4-FE69-48ED-04B479209DD1}"/>
          </ac:spMkLst>
        </pc:spChg>
        <pc:spChg chg="mod ord">
          <ac:chgData name="Solomiia Snihur" userId="c01b4c12-4619-41be-8dd6-ae95e4c328bc" providerId="ADAL" clId="{A7467AD7-6B38-4FF4-B530-1D0B46359AA1}" dt="2025-06-04T07:14:42.820" v="267" actId="700"/>
          <ac:spMkLst>
            <pc:docMk/>
            <pc:sldMk cId="520209238" sldId="285"/>
            <ac:spMk id="4" creationId="{F5E7A7C0-9759-6068-E166-26B406D62CCE}"/>
          </ac:spMkLst>
        </pc:spChg>
        <pc:spChg chg="add mod ord">
          <ac:chgData name="Solomiia Snihur" userId="c01b4c12-4619-41be-8dd6-ae95e4c328bc" providerId="ADAL" clId="{A7467AD7-6B38-4FF4-B530-1D0B46359AA1}" dt="2025-06-04T07:32:01.668" v="679" actId="20577"/>
          <ac:spMkLst>
            <pc:docMk/>
            <pc:sldMk cId="520209238" sldId="285"/>
            <ac:spMk id="5" creationId="{88DB7833-9159-0DA7-4ACA-39896BB87621}"/>
          </ac:spMkLst>
        </pc:spChg>
        <pc:spChg chg="add mod ord">
          <ac:chgData name="Solomiia Snihur" userId="c01b4c12-4619-41be-8dd6-ae95e4c328bc" providerId="ADAL" clId="{A7467AD7-6B38-4FF4-B530-1D0B46359AA1}" dt="2025-06-04T07:43:30.380" v="870" actId="6549"/>
          <ac:spMkLst>
            <pc:docMk/>
            <pc:sldMk cId="520209238" sldId="285"/>
            <ac:spMk id="6" creationId="{9A93E5CA-CBFD-6B20-7590-A47A1DD6DC73}"/>
          </ac:spMkLst>
        </pc:spChg>
      </pc:sldChg>
    </pc:docChg>
  </pc:docChgLst>
  <pc:docChgLst>
    <pc:chgData name="Simona Girončikienė" userId="3d6fb704-6a66-4091-ae25-e5ddbe4245e5" providerId="ADAL" clId="{13CE40FD-D15E-CA41-B902-E7A4A157784C}"/>
    <pc:docChg chg="undo custSel modSld">
      <pc:chgData name="Simona Girončikienė" userId="3d6fb704-6a66-4091-ae25-e5ddbe4245e5" providerId="ADAL" clId="{13CE40FD-D15E-CA41-B902-E7A4A157784C}" dt="2025-05-23T12:13:44.424" v="15" actId="1037"/>
      <pc:docMkLst>
        <pc:docMk/>
      </pc:docMkLst>
      <pc:sldChg chg="addSp modSp mod">
        <pc:chgData name="Simona Girončikienė" userId="3d6fb704-6a66-4091-ae25-e5ddbe4245e5" providerId="ADAL" clId="{13CE40FD-D15E-CA41-B902-E7A4A157784C}" dt="2025-05-23T12:13:44.424" v="15" actId="1037"/>
        <pc:sldMkLst>
          <pc:docMk/>
          <pc:sldMk cId="4001456586" sldId="266"/>
        </pc:sldMkLst>
      </pc:sldChg>
    </pc:docChg>
  </pc:docChgLst>
  <pc:docChgLst>
    <pc:chgData name="Simona Girončikienė" userId="3d6fb704-6a66-4091-ae25-e5ddbe4245e5" providerId="ADAL" clId="{19AD4C16-35C0-4F48-8F18-6C1859E1C508}"/>
    <pc:docChg chg="undo custSel addSld delSld modSld sldOrd">
      <pc:chgData name="Simona Girončikienė" userId="3d6fb704-6a66-4091-ae25-e5ddbe4245e5" providerId="ADAL" clId="{19AD4C16-35C0-4F48-8F18-6C1859E1C508}" dt="2025-05-22T12:18:24.201" v="550" actId="14100"/>
      <pc:docMkLst>
        <pc:docMk/>
      </pc:docMkLst>
      <pc:sldChg chg="addSp delSp modSp mod setBg">
        <pc:chgData name="Simona Girončikienė" userId="3d6fb704-6a66-4091-ae25-e5ddbe4245e5" providerId="ADAL" clId="{19AD4C16-35C0-4F48-8F18-6C1859E1C508}" dt="2025-05-22T11:44:38.456" v="523" actId="207"/>
        <pc:sldMkLst>
          <pc:docMk/>
          <pc:sldMk cId="1259552539" sldId="264"/>
        </pc:sldMkLst>
      </pc:sldChg>
      <pc:sldChg chg="addSp delSp modSp mod modClrScheme chgLayout">
        <pc:chgData name="Simona Girončikienė" userId="3d6fb704-6a66-4091-ae25-e5ddbe4245e5" providerId="ADAL" clId="{19AD4C16-35C0-4F48-8F18-6C1859E1C508}" dt="2025-05-22T11:36:46.124" v="420" actId="478"/>
        <pc:sldMkLst>
          <pc:docMk/>
          <pc:sldMk cId="4007434108" sldId="265"/>
        </pc:sldMkLst>
      </pc:sldChg>
      <pc:sldChg chg="addSp delSp modSp mod">
        <pc:chgData name="Simona Girončikienė" userId="3d6fb704-6a66-4091-ae25-e5ddbe4245e5" providerId="ADAL" clId="{19AD4C16-35C0-4F48-8F18-6C1859E1C508}" dt="2025-05-22T11:31:55.014" v="329" actId="14100"/>
        <pc:sldMkLst>
          <pc:docMk/>
          <pc:sldMk cId="4001456586" sldId="266"/>
        </pc:sldMkLst>
      </pc:sldChg>
      <pc:sldChg chg="del">
        <pc:chgData name="Simona Girončikienė" userId="3d6fb704-6a66-4091-ae25-e5ddbe4245e5" providerId="ADAL" clId="{19AD4C16-35C0-4F48-8F18-6C1859E1C508}" dt="2025-05-22T11:33:11.125" v="354" actId="2696"/>
        <pc:sldMkLst>
          <pc:docMk/>
          <pc:sldMk cId="3035896624" sldId="267"/>
        </pc:sldMkLst>
      </pc:sldChg>
      <pc:sldChg chg="addSp delSp modSp mod setBg">
        <pc:chgData name="Simona Girončikienė" userId="3d6fb704-6a66-4091-ae25-e5ddbe4245e5" providerId="ADAL" clId="{19AD4C16-35C0-4F48-8F18-6C1859E1C508}" dt="2025-05-22T12:18:24.201" v="550" actId="14100"/>
        <pc:sldMkLst>
          <pc:docMk/>
          <pc:sldMk cId="3620849811" sldId="268"/>
        </pc:sldMkLst>
        <pc:spChg chg="mod">
          <ac:chgData name="Simona Girončikienė" userId="3d6fb704-6a66-4091-ae25-e5ddbe4245e5" providerId="ADAL" clId="{19AD4C16-35C0-4F48-8F18-6C1859E1C508}" dt="2025-05-22T11:43:02.915" v="507" actId="14100"/>
          <ac:spMkLst>
            <pc:docMk/>
            <pc:sldMk cId="3620849811" sldId="268"/>
            <ac:spMk id="3" creationId="{90F1DF59-2442-4A4A-2BE4-7B0836292E3E}"/>
          </ac:spMkLst>
        </pc:spChg>
        <pc:spChg chg="add mod">
          <ac:chgData name="Simona Girončikienė" userId="3d6fb704-6a66-4091-ae25-e5ddbe4245e5" providerId="ADAL" clId="{19AD4C16-35C0-4F48-8F18-6C1859E1C508}" dt="2025-05-22T12:18:24.201" v="550" actId="14100"/>
          <ac:spMkLst>
            <pc:docMk/>
            <pc:sldMk cId="3620849811" sldId="268"/>
            <ac:spMk id="6" creationId="{CBD1F56D-1908-1F1A-8ABF-A9B4FDA78E45}"/>
          </ac:spMkLst>
        </pc:spChg>
        <pc:spChg chg="add mod">
          <ac:chgData name="Simona Girončikienė" userId="3d6fb704-6a66-4091-ae25-e5ddbe4245e5" providerId="ADAL" clId="{19AD4C16-35C0-4F48-8F18-6C1859E1C508}" dt="2025-05-22T11:39:24.337" v="463" actId="14100"/>
          <ac:spMkLst>
            <pc:docMk/>
            <pc:sldMk cId="3620849811" sldId="268"/>
            <ac:spMk id="7" creationId="{ABD97717-C695-C8A4-D547-B468FB4B7A2A}"/>
          </ac:spMkLst>
        </pc:spChg>
        <pc:spChg chg="mod">
          <ac:chgData name="Simona Girončikienė" userId="3d6fb704-6a66-4091-ae25-e5ddbe4245e5" providerId="ADAL" clId="{19AD4C16-35C0-4F48-8F18-6C1859E1C508}" dt="2025-05-22T11:38:41.251" v="441"/>
          <ac:spMkLst>
            <pc:docMk/>
            <pc:sldMk cId="3620849811" sldId="268"/>
            <ac:spMk id="9" creationId="{8A6C52D6-42A7-8469-F56F-25B9D7B29958}"/>
          </ac:spMkLst>
        </pc:spChg>
        <pc:spChg chg="add mod">
          <ac:chgData name="Simona Girončikienė" userId="3d6fb704-6a66-4091-ae25-e5ddbe4245e5" providerId="ADAL" clId="{19AD4C16-35C0-4F48-8F18-6C1859E1C508}" dt="2025-05-22T11:45:06.607" v="527" actId="13926"/>
          <ac:spMkLst>
            <pc:docMk/>
            <pc:sldMk cId="3620849811" sldId="268"/>
            <ac:spMk id="23" creationId="{7F621668-CA3D-187F-EF69-747ECDBF4A69}"/>
          </ac:spMkLst>
        </pc:spChg>
        <pc:spChg chg="add mod">
          <ac:chgData name="Simona Girončikienė" userId="3d6fb704-6a66-4091-ae25-e5ddbe4245e5" providerId="ADAL" clId="{19AD4C16-35C0-4F48-8F18-6C1859E1C508}" dt="2025-05-22T11:44:50.306" v="525" actId="207"/>
          <ac:spMkLst>
            <pc:docMk/>
            <pc:sldMk cId="3620849811" sldId="268"/>
            <ac:spMk id="24" creationId="{EC65B3FF-8DEF-8168-1139-E6282600D692}"/>
          </ac:spMkLst>
        </pc:spChg>
        <pc:spChg chg="add mod">
          <ac:chgData name="Simona Girončikienė" userId="3d6fb704-6a66-4091-ae25-e5ddbe4245e5" providerId="ADAL" clId="{19AD4C16-35C0-4F48-8F18-6C1859E1C508}" dt="2025-05-22T11:44:07.655" v="519" actId="207"/>
          <ac:spMkLst>
            <pc:docMk/>
            <pc:sldMk cId="3620849811" sldId="268"/>
            <ac:spMk id="25" creationId="{7491743E-251D-F640-2AFB-392DE073CF27}"/>
          </ac:spMkLst>
        </pc:spChg>
        <pc:grpChg chg="add mod">
          <ac:chgData name="Simona Girončikienė" userId="3d6fb704-6a66-4091-ae25-e5ddbe4245e5" providerId="ADAL" clId="{19AD4C16-35C0-4F48-8F18-6C1859E1C508}" dt="2025-05-22T11:38:41.251" v="441"/>
          <ac:grpSpMkLst>
            <pc:docMk/>
            <pc:sldMk cId="3620849811" sldId="268"/>
            <ac:grpSpMk id="8" creationId="{FDEED561-DD70-8641-7D67-ABFB3191C9A5}"/>
          </ac:grpSpMkLst>
        </pc:grpChg>
        <pc:grpChg chg="mod">
          <ac:chgData name="Simona Girončikienė" userId="3d6fb704-6a66-4091-ae25-e5ddbe4245e5" providerId="ADAL" clId="{19AD4C16-35C0-4F48-8F18-6C1859E1C508}" dt="2025-05-22T11:38:41.251" v="441"/>
          <ac:grpSpMkLst>
            <pc:docMk/>
            <pc:sldMk cId="3620849811" sldId="268"/>
            <ac:grpSpMk id="10" creationId="{DC6D6FF9-CF08-027A-EFB1-FBF46C13081D}"/>
          </ac:grpSpMkLst>
        </pc:grpChg>
        <pc:picChg chg="mod">
          <ac:chgData name="Simona Girončikienė" userId="3d6fb704-6a66-4091-ae25-e5ddbe4245e5" providerId="ADAL" clId="{19AD4C16-35C0-4F48-8F18-6C1859E1C508}" dt="2025-05-22T11:38:41.251" v="441"/>
          <ac:picMkLst>
            <pc:docMk/>
            <pc:sldMk cId="3620849811" sldId="268"/>
            <ac:picMk id="11" creationId="{0695AC43-0124-9ECE-BA23-485E7088E6D9}"/>
          </ac:picMkLst>
        </pc:picChg>
        <pc:picChg chg="add mod">
          <ac:chgData name="Simona Girončikienė" userId="3d6fb704-6a66-4091-ae25-e5ddbe4245e5" providerId="ADAL" clId="{19AD4C16-35C0-4F48-8F18-6C1859E1C508}" dt="2025-05-22T11:43:08.203" v="509" actId="1076"/>
          <ac:picMkLst>
            <pc:docMk/>
            <pc:sldMk cId="3620849811" sldId="268"/>
            <ac:picMk id="27" creationId="{F5DF31FC-A354-0BF5-4EBE-F761F184F8C8}"/>
          </ac:picMkLst>
        </pc:picChg>
        <pc:picChg chg="add mod">
          <ac:chgData name="Simona Girončikienė" userId="3d6fb704-6a66-4091-ae25-e5ddbe4245e5" providerId="ADAL" clId="{19AD4C16-35C0-4F48-8F18-6C1859E1C508}" dt="2025-05-22T11:43:26.954" v="513" actId="1076"/>
          <ac:picMkLst>
            <pc:docMk/>
            <pc:sldMk cId="3620849811" sldId="268"/>
            <ac:picMk id="29" creationId="{62354DC0-9A7C-7339-01FD-1360D1FB5595}"/>
          </ac:picMkLst>
        </pc:picChg>
        <pc:cxnChg chg="mod">
          <ac:chgData name="Simona Girončikienė" userId="3d6fb704-6a66-4091-ae25-e5ddbe4245e5" providerId="ADAL" clId="{19AD4C16-35C0-4F48-8F18-6C1859E1C508}" dt="2025-05-22T11:38:41.251" v="441"/>
          <ac:cxnSpMkLst>
            <pc:docMk/>
            <pc:sldMk cId="3620849811" sldId="268"/>
            <ac:cxnSpMk id="12" creationId="{DE94A9BD-7F4E-B441-34DA-85B7DAC7EE6A}"/>
          </ac:cxnSpMkLst>
        </pc:cxnChg>
      </pc:sldChg>
      <pc:sldChg chg="addSp delSp modSp add mod ord">
        <pc:chgData name="Simona Girončikienė" userId="3d6fb704-6a66-4091-ae25-e5ddbe4245e5" providerId="ADAL" clId="{19AD4C16-35C0-4F48-8F18-6C1859E1C508}" dt="2025-05-22T11:38:18.080" v="440" actId="1076"/>
        <pc:sldMkLst>
          <pc:docMk/>
          <pc:sldMk cId="920675125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FFE7-F932-4B5B-AB01-2A3707B9AB8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6FB5F-EE58-4640-A889-40D1DE2C4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3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464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195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926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657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389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12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585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4" y="7026965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63895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08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7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549211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6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948764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6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1348317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7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549211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6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948764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6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1348317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38723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61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3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83815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12179731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83815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12179731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869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9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9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961543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961543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20579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7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6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6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7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6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6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7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7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8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6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7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7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8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6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7490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61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3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84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646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9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9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3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1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4" y="2697730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1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1330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047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5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2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12748849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6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340007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5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9" y="2327765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3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255241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4" y="7484165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106671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 userDrawn="1"/>
        </p:nvSpPr>
        <p:spPr>
          <a:xfrm>
            <a:off x="14337935" y="272243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 userDrawn="1"/>
        </p:nvSpPr>
        <p:spPr>
          <a:xfrm>
            <a:off x="10386326" y="3984458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 userDrawn="1"/>
        </p:nvSpPr>
        <p:spPr>
          <a:xfrm>
            <a:off x="6434714" y="272243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 userDrawn="1"/>
        </p:nvSpPr>
        <p:spPr>
          <a:xfrm>
            <a:off x="6434714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 userDrawn="1"/>
        </p:nvSpPr>
        <p:spPr>
          <a:xfrm>
            <a:off x="6434714" y="7318475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 userDrawn="1"/>
        </p:nvSpPr>
        <p:spPr>
          <a:xfrm>
            <a:off x="10386326" y="-61158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 userDrawn="1"/>
        </p:nvSpPr>
        <p:spPr>
          <a:xfrm>
            <a:off x="10386326" y="858050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 userDrawn="1"/>
        </p:nvSpPr>
        <p:spPr>
          <a:xfrm>
            <a:off x="14337935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 userDrawn="1"/>
        </p:nvSpPr>
        <p:spPr>
          <a:xfrm>
            <a:off x="14337935" y="7318475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 userDrawn="1"/>
        </p:nvSpPr>
        <p:spPr>
          <a:xfrm>
            <a:off x="6710038" y="328388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6219895"/>
            <a:ext cx="514317" cy="51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 userDrawn="1"/>
        </p:nvSpPr>
        <p:spPr>
          <a:xfrm>
            <a:off x="10715993" y="450823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7444254"/>
            <a:ext cx="514317" cy="514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 userDrawn="1"/>
        </p:nvSpPr>
        <p:spPr>
          <a:xfrm>
            <a:off x="14660015" y="32257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6161730"/>
            <a:ext cx="514317" cy="51431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3" y="617220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20" y="745186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5" y="61617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2972170" y="1032862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9020558" y="25355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12972170" y="562890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9295882" y="81500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6" y="375101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3301837" y="155664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3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9020558" y="484959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9342638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4" y="828889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3301837" y="590461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3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9020558" y="940452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2972169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2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7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7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10393172" y="5742028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6434713" y="496271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14337938" y="330599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0386326" y="1145982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434714" y="36667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6710038" y="92812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3864138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0715993" y="166976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6756794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30" y="8402016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0715993" y="6017733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6434714" y="9517645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0386325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9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8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3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3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14667605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1" y="6765786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1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14337938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14337938" y="788693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14337935" y="36341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10386326" y="11135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6434714" y="36341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6710038" y="92486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3860877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10715993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4573377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14660015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3881652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14337935" y="497198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10386326" y="57221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6434714" y="497198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6710038" y="553343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8469453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10715993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9181953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14660015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6434714" y="958056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10386323" y="-344653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14335130" y="958056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3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20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5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3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20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4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52" r:id="rId2"/>
    <p:sldLayoutId id="2147483680" r:id="rId3"/>
    <p:sldLayoutId id="2147483677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76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59" r:id="rId21"/>
    <p:sldLayoutId id="2147483666" r:id="rId22"/>
    <p:sldLayoutId id="2147483690" r:id="rId23"/>
    <p:sldLayoutId id="2147483691" r:id="rId24"/>
    <p:sldLayoutId id="2147483692" r:id="rId25"/>
    <p:sldLayoutId id="2147483655" r:id="rId26"/>
    <p:sldLayoutId id="2147483654" r:id="rId27"/>
  </p:sldLayoutIdLst>
  <p:hf hdr="0" ftr="0" dt="0"/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1371669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51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86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420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255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0AF94-6B72-AB85-DA67-462982122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3122" y="7026965"/>
            <a:ext cx="8020878" cy="1326875"/>
          </a:xfrm>
        </p:spPr>
        <p:txBody>
          <a:bodyPr/>
          <a:lstStyle/>
          <a:p>
            <a:r>
              <a:rPr lang="en-GB" dirty="0"/>
              <a:t>Strategies for handling missing or empty values in properties used to generate primary and </a:t>
            </a:r>
            <a:r>
              <a:rPr lang="en-GB"/>
              <a:t>additional identifiers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8AF67-1D6F-59BF-B02F-E02ED0092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3122" y="4042119"/>
            <a:ext cx="13173903" cy="2358681"/>
          </a:xfrm>
        </p:spPr>
        <p:txBody>
          <a:bodyPr/>
          <a:lstStyle/>
          <a:p>
            <a:r>
              <a:rPr lang="en-GB" dirty="0"/>
              <a:t>CluedIn Fundamentals: </a:t>
            </a:r>
            <a:r>
              <a:rPr lang="en-US" dirty="0"/>
              <a:t>Defining record uniqueness</a:t>
            </a:r>
            <a:endParaRPr lang="en-US" dirty="0">
              <a:cs typeface="Arial"/>
            </a:endParaRP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33741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0E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5D4183-FF07-30B9-3613-91611171D914}"/>
              </a:ext>
            </a:extLst>
          </p:cNvPr>
          <p:cNvSpPr/>
          <p:nvPr/>
        </p:nvSpPr>
        <p:spPr>
          <a:xfrm>
            <a:off x="0" y="-12946"/>
            <a:ext cx="9425530" cy="1032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78DE-16A3-3C75-34F8-8524084D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F481919-7EC5-DB7D-4367-BEFEE65F7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04955" cy="88171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D1F56D-1908-1F1A-8ABF-A9B4FDA78E45}"/>
              </a:ext>
            </a:extLst>
          </p:cNvPr>
          <p:cNvSpPr/>
          <p:nvPr/>
        </p:nvSpPr>
        <p:spPr>
          <a:xfrm>
            <a:off x="5024" y="2230585"/>
            <a:ext cx="9420506" cy="8081099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ABD97717-C695-C8A4-D547-B468FB4B7A2A}"/>
              </a:ext>
            </a:extLst>
          </p:cNvPr>
          <p:cNvSpPr txBox="1">
            <a:spLocks/>
          </p:cNvSpPr>
          <p:nvPr/>
        </p:nvSpPr>
        <p:spPr>
          <a:xfrm>
            <a:off x="1262322" y="6645749"/>
            <a:ext cx="5520018" cy="261969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chemeClr val="bg1"/>
                </a:solidFill>
              </a:rPr>
              <a:t>What’s next?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EED561-DD70-8641-7D67-ABFB3191C9A5}"/>
              </a:ext>
            </a:extLst>
          </p:cNvPr>
          <p:cNvGrpSpPr/>
          <p:nvPr/>
        </p:nvGrpSpPr>
        <p:grpSpPr>
          <a:xfrm>
            <a:off x="8403975" y="9067527"/>
            <a:ext cx="1275441" cy="1244154"/>
            <a:chOff x="5599301" y="6045018"/>
            <a:chExt cx="850294" cy="8294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6C52D6-42A7-8469-F56F-25B9D7B29958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40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6D6FF9-CF08-027A-EFB1-FBF46C13081D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1" name="Graphic 10" descr="Caret Up with solid fill">
                <a:extLst>
                  <a:ext uri="{FF2B5EF4-FFF2-40B4-BE49-F238E27FC236}">
                    <a16:creationId xmlns:a16="http://schemas.microsoft.com/office/drawing/2014/main" id="{0695AC43-0124-9ECE-BA23-485E7088E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94A9BD-7F4E-B441-34DA-85B7DAC7EE6A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65B3FF-8DEF-8168-1139-E6282600D692}"/>
              </a:ext>
            </a:extLst>
          </p:cNvPr>
          <p:cNvSpPr/>
          <p:nvPr/>
        </p:nvSpPr>
        <p:spPr>
          <a:xfrm>
            <a:off x="8249123" y="3134136"/>
            <a:ext cx="8781578" cy="2079692"/>
          </a:xfrm>
          <a:prstGeom prst="roundRect">
            <a:avLst>
              <a:gd name="adj" fmla="val 289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200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DF59-2442-4A4A-2BE4-7B083629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809" y="3441827"/>
            <a:ext cx="6398613" cy="1464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Learn more about primary and additional identifiers in our documentation portal.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491743E-251D-F640-2AFB-392DE073CF27}"/>
              </a:ext>
            </a:extLst>
          </p:cNvPr>
          <p:cNvSpPr/>
          <p:nvPr/>
        </p:nvSpPr>
        <p:spPr>
          <a:xfrm>
            <a:off x="8249123" y="5609414"/>
            <a:ext cx="8781578" cy="2079692"/>
          </a:xfrm>
          <a:prstGeom prst="roundRect">
            <a:avLst>
              <a:gd name="adj" fmla="val 2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200" b="1">
              <a:solidFill>
                <a:schemeClr val="tx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F621668-CA3D-187F-EF69-747ECDBF4A69}"/>
              </a:ext>
            </a:extLst>
          </p:cNvPr>
          <p:cNvSpPr txBox="1">
            <a:spLocks/>
          </p:cNvSpPr>
          <p:nvPr/>
        </p:nvSpPr>
        <p:spPr>
          <a:xfrm>
            <a:off x="10040922" y="5876925"/>
            <a:ext cx="6761178" cy="1529238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3000" b="1" dirty="0">
                <a:highlight>
                  <a:srgbClr val="2EF2A2"/>
                </a:highlight>
              </a:rPr>
              <a:t>Next session:</a:t>
            </a:r>
            <a:r>
              <a:rPr lang="en-GB" sz="3000" b="1" dirty="0"/>
              <a:t> </a:t>
            </a:r>
            <a:r>
              <a:rPr lang="en-GB" sz="3000" dirty="0"/>
              <a:t>Using the edit mode to identify and fix issues directly in the data set</a:t>
            </a:r>
            <a:r>
              <a:rPr lang="en-US" sz="3000" dirty="0"/>
              <a:t>.</a:t>
            </a:r>
          </a:p>
        </p:txBody>
      </p:sp>
      <p:pic>
        <p:nvPicPr>
          <p:cNvPr id="27" name="Graphic 26" descr="Information with solid fill">
            <a:extLst>
              <a:ext uri="{FF2B5EF4-FFF2-40B4-BE49-F238E27FC236}">
                <a16:creationId xmlns:a16="http://schemas.microsoft.com/office/drawing/2014/main" id="{F5DF31FC-A354-0BF5-4EBE-F761F184F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63360" y="3693339"/>
            <a:ext cx="961283" cy="961283"/>
          </a:xfrm>
          <a:prstGeom prst="rect">
            <a:avLst/>
          </a:prstGeom>
        </p:spPr>
      </p:pic>
      <p:pic>
        <p:nvPicPr>
          <p:cNvPr id="29" name="Graphic 28" descr="End with solid fill">
            <a:extLst>
              <a:ext uri="{FF2B5EF4-FFF2-40B4-BE49-F238E27FC236}">
                <a16:creationId xmlns:a16="http://schemas.microsoft.com/office/drawing/2014/main" id="{62354DC0-9A7C-7339-01FD-1360D1FB5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63360" y="6127079"/>
            <a:ext cx="1166441" cy="11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CA69A5-1718-9759-7B9D-6806533FB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9163" y="3502821"/>
            <a:ext cx="5914587" cy="1457325"/>
          </a:xfrm>
        </p:spPr>
        <p:txBody>
          <a:bodyPr/>
          <a:lstStyle/>
          <a:p>
            <a:r>
              <a:rPr lang="en-US"/>
              <a:t>Training agenda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2D2AAF-947C-8B8A-79A3-570FB4C47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74662" y="1733552"/>
            <a:ext cx="2537023" cy="2531783"/>
          </a:xfrm>
        </p:spPr>
        <p:txBody>
          <a:bodyPr>
            <a:normAutofit/>
          </a:bodyPr>
          <a:lstStyle/>
          <a:p>
            <a:r>
              <a:rPr lang="en-GB" dirty="0"/>
              <a:t>How to deal with empty values in primary identifier</a:t>
            </a:r>
            <a:endParaRPr lang="en-LT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FD894A-19D0-2225-B4C5-0F9F40B4A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5882" y="6271430"/>
            <a:ext cx="2537023" cy="2531783"/>
          </a:xfrm>
        </p:spPr>
        <p:txBody>
          <a:bodyPr/>
          <a:lstStyle/>
          <a:p>
            <a:r>
              <a:rPr lang="en-GB" dirty="0"/>
              <a:t>How to deal with Null or N/A values in identifiers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E86321-567D-23DA-0AAA-64A8D80CC8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93527" y="2494259"/>
            <a:ext cx="2537023" cy="2531783"/>
          </a:xfrm>
        </p:spPr>
        <p:txBody>
          <a:bodyPr/>
          <a:lstStyle/>
          <a:p>
            <a:r>
              <a:rPr lang="en-GB" dirty="0"/>
              <a:t>How to deal with empty values in additional identifiers</a:t>
            </a:r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9691D2-E896-AE79-5987-A3D5F9C60D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93527" y="6849443"/>
            <a:ext cx="2537023" cy="2531783"/>
          </a:xfrm>
        </p:spPr>
        <p:txBody>
          <a:bodyPr>
            <a:normAutofit/>
          </a:bodyPr>
          <a:lstStyle/>
          <a:p>
            <a:r>
              <a:rPr lang="en-GB" dirty="0"/>
              <a:t>Demo of strategies for defining record uniqueness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4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2">
              <a:lumMod val="10000"/>
              <a:lumOff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26F9A02A-A40C-57F4-C2CA-0233EA6FA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3572" cy="860848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051D9F7-6C61-284C-7A22-6841DF2913D3}"/>
              </a:ext>
            </a:extLst>
          </p:cNvPr>
          <p:cNvSpPr/>
          <p:nvPr/>
        </p:nvSpPr>
        <p:spPr>
          <a:xfrm>
            <a:off x="0" y="4069803"/>
            <a:ext cx="9420506" cy="6223818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8A176-0526-1F32-BF73-C638919D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3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0D4ECC-C276-D395-A7D3-F745D49693E8}"/>
              </a:ext>
            </a:extLst>
          </p:cNvPr>
          <p:cNvGrpSpPr/>
          <p:nvPr/>
        </p:nvGrpSpPr>
        <p:grpSpPr>
          <a:xfrm>
            <a:off x="8401559" y="9042339"/>
            <a:ext cx="1275441" cy="1244154"/>
            <a:chOff x="5599301" y="6045018"/>
            <a:chExt cx="850294" cy="82943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880D1C-096F-55E7-C971-AAADEF81F16C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405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6ED722-2E1C-6C95-9526-653D36C7E06A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3" name="Graphic 12" descr="Caret Up with solid fill">
                <a:extLst>
                  <a:ext uri="{FF2B5EF4-FFF2-40B4-BE49-F238E27FC236}">
                    <a16:creationId xmlns:a16="http://schemas.microsoft.com/office/drawing/2014/main" id="{7FA08C0B-F957-5F7C-899E-42BA8740C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D960864-E44E-5CD3-67D8-CEA8D2BC517C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2802DCB4-422D-E9E2-49A1-CDD90964DEEF}"/>
              </a:ext>
            </a:extLst>
          </p:cNvPr>
          <p:cNvSpPr/>
          <p:nvPr/>
        </p:nvSpPr>
        <p:spPr>
          <a:xfrm>
            <a:off x="10439400" y="2917996"/>
            <a:ext cx="6591300" cy="2225504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34473-EDEC-D5B0-6685-BE67D126137E}"/>
              </a:ext>
            </a:extLst>
          </p:cNvPr>
          <p:cNvSpPr txBox="1"/>
          <p:nvPr/>
        </p:nvSpPr>
        <p:spPr>
          <a:xfrm>
            <a:off x="10778418" y="3245918"/>
            <a:ext cx="59132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Previously, we worked with training files that included the </a:t>
            </a:r>
            <a:r>
              <a:rPr lang="en-GB" sz="2400" dirty="0" err="1">
                <a:highlight>
                  <a:srgbClr val="2EF2A2"/>
                </a:highlight>
              </a:rPr>
              <a:t>CustomerID</a:t>
            </a:r>
            <a:r>
              <a:rPr lang="en-GB" sz="2400" dirty="0"/>
              <a:t> property, which served as a </a:t>
            </a:r>
            <a:r>
              <a:rPr lang="en-GB" sz="2400" dirty="0">
                <a:highlight>
                  <a:srgbClr val="2EF2A2"/>
                </a:highlight>
              </a:rPr>
              <a:t>unique identifier</a:t>
            </a:r>
            <a:r>
              <a:rPr lang="en-GB" sz="2400" dirty="0"/>
              <a:t> for each record.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136E38-EC78-D7A6-911A-0019C68BA618}"/>
              </a:ext>
            </a:extLst>
          </p:cNvPr>
          <p:cNvSpPr txBox="1">
            <a:spLocks/>
          </p:cNvSpPr>
          <p:nvPr/>
        </p:nvSpPr>
        <p:spPr>
          <a:xfrm>
            <a:off x="722376" y="6935977"/>
            <a:ext cx="6828953" cy="246620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How to define record uniqueness?</a:t>
            </a: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9456F620-2376-73E4-F443-7B5F20F5E377}"/>
              </a:ext>
            </a:extLst>
          </p:cNvPr>
          <p:cNvSpPr/>
          <p:nvPr/>
        </p:nvSpPr>
        <p:spPr>
          <a:xfrm>
            <a:off x="10439400" y="5471422"/>
            <a:ext cx="6591300" cy="2225504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AA964E-BBB6-FEAE-B23B-7D596DED9FF8}"/>
              </a:ext>
            </a:extLst>
          </p:cNvPr>
          <p:cNvSpPr txBox="1"/>
          <p:nvPr/>
        </p:nvSpPr>
        <p:spPr>
          <a:xfrm>
            <a:off x="10778417" y="5981383"/>
            <a:ext cx="59132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How do we define uniqueness when records contain </a:t>
            </a:r>
            <a:r>
              <a:rPr lang="en-GB" sz="2400" dirty="0">
                <a:highlight>
                  <a:srgbClr val="2EF2A2"/>
                </a:highlight>
              </a:rPr>
              <a:t>missing ID values</a:t>
            </a:r>
            <a:r>
              <a:rPr lang="en-GB" sz="2400" dirty="0"/>
              <a:t> or </a:t>
            </a:r>
            <a:r>
              <a:rPr lang="en-GB" sz="2400" dirty="0">
                <a:highlight>
                  <a:srgbClr val="2EF2A2"/>
                </a:highlight>
              </a:rPr>
              <a:t>don’t have suitable properties</a:t>
            </a:r>
            <a:r>
              <a:rPr lang="en-GB" sz="2400" dirty="0"/>
              <a:t> to establish it?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434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40A50-7F08-F856-17C0-D6A3606FD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Woman using laptop">
            <a:extLst>
              <a:ext uri="{FF2B5EF4-FFF2-40B4-BE49-F238E27FC236}">
                <a16:creationId xmlns:a16="http://schemas.microsoft.com/office/drawing/2014/main" id="{89194D1B-5145-6807-5910-6084574BE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5"/>
          <a:stretch/>
        </p:blipFill>
        <p:spPr>
          <a:xfrm>
            <a:off x="1" y="0"/>
            <a:ext cx="9420506" cy="103116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F87E78-5796-7458-9660-432591C85B1A}"/>
              </a:ext>
            </a:extLst>
          </p:cNvPr>
          <p:cNvSpPr/>
          <p:nvPr/>
        </p:nvSpPr>
        <p:spPr>
          <a:xfrm>
            <a:off x="1" y="4087863"/>
            <a:ext cx="9420506" cy="6223818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0" name="Rectangle: Rounded Corners 14">
            <a:extLst>
              <a:ext uri="{FF2B5EF4-FFF2-40B4-BE49-F238E27FC236}">
                <a16:creationId xmlns:a16="http://schemas.microsoft.com/office/drawing/2014/main" id="{06EE3295-AF48-FB79-A7B5-E96BE4D5C3FE}"/>
              </a:ext>
            </a:extLst>
          </p:cNvPr>
          <p:cNvSpPr/>
          <p:nvPr/>
        </p:nvSpPr>
        <p:spPr>
          <a:xfrm>
            <a:off x="11112966" y="5466430"/>
            <a:ext cx="5334120" cy="3177707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noFill/>
          </a:ln>
          <a:effectLst>
            <a:outerShdw blurRad="226583" sx="102000" sy="102000" algn="ctr" rotWithShape="0">
              <a:schemeClr val="accent3">
                <a:lumMod val="2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B916A101-7ABA-D274-8548-FF8AC5263DB1}"/>
              </a:ext>
            </a:extLst>
          </p:cNvPr>
          <p:cNvSpPr/>
          <p:nvPr/>
        </p:nvSpPr>
        <p:spPr>
          <a:xfrm>
            <a:off x="11099784" y="2031490"/>
            <a:ext cx="5334120" cy="3177707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noFill/>
          </a:ln>
          <a:effectLst>
            <a:outerShdw blurRad="226583" sx="102000" sy="102000" algn="ctr" rotWithShape="0">
              <a:schemeClr val="accent3">
                <a:lumMod val="2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CBFDB1-0747-E0D4-F457-963D202DB13F}"/>
              </a:ext>
            </a:extLst>
          </p:cNvPr>
          <p:cNvSpPr txBox="1">
            <a:spLocks/>
          </p:cNvSpPr>
          <p:nvPr/>
        </p:nvSpPr>
        <p:spPr>
          <a:xfrm>
            <a:off x="1081151" y="6671199"/>
            <a:ext cx="5334122" cy="246620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Why unique identifiers are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6560A-1D32-1046-5CA6-CA1A8B52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4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07D08A-3A5A-2212-F341-69E57F6E551F}"/>
              </a:ext>
            </a:extLst>
          </p:cNvPr>
          <p:cNvGrpSpPr/>
          <p:nvPr/>
        </p:nvGrpSpPr>
        <p:grpSpPr>
          <a:xfrm>
            <a:off x="11618089" y="2354429"/>
            <a:ext cx="997133" cy="997133"/>
            <a:chOff x="5123274" y="4616690"/>
            <a:chExt cx="731520" cy="73152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AC742DD-941C-9402-AE82-E2CCE6DA99E0}"/>
                </a:ext>
              </a:extLst>
            </p:cNvPr>
            <p:cNvSpPr/>
            <p:nvPr/>
          </p:nvSpPr>
          <p:spPr>
            <a:xfrm>
              <a:off x="5123274" y="4616690"/>
              <a:ext cx="731520" cy="731520"/>
            </a:xfrm>
            <a:prstGeom prst="roundRect">
              <a:avLst>
                <a:gd name="adj" fmla="val 13633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50" dirty="0"/>
            </a:p>
          </p:txBody>
        </p:sp>
        <p:pic>
          <p:nvPicPr>
            <p:cNvPr id="12" name="Graphic 11" descr="Lights On outline">
              <a:extLst>
                <a:ext uri="{FF2B5EF4-FFF2-40B4-BE49-F238E27FC236}">
                  <a16:creationId xmlns:a16="http://schemas.microsoft.com/office/drawing/2014/main" id="{AF3B7D68-7B3C-BF2A-B476-C15727C5A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14714" y="4708130"/>
              <a:ext cx="548640" cy="548640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59750F-ED90-BB94-BF38-764CB93C1811}"/>
              </a:ext>
            </a:extLst>
          </p:cNvPr>
          <p:cNvSpPr/>
          <p:nvPr/>
        </p:nvSpPr>
        <p:spPr>
          <a:xfrm>
            <a:off x="11618089" y="5726777"/>
            <a:ext cx="997133" cy="997133"/>
          </a:xfrm>
          <a:prstGeom prst="roundRect">
            <a:avLst>
              <a:gd name="adj" fmla="val 13633"/>
            </a:avLst>
          </a:prstGeom>
          <a:solidFill>
            <a:srgbClr val="D4E8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112E76-306C-E2A3-F8D1-7F1D046F778D}"/>
              </a:ext>
            </a:extLst>
          </p:cNvPr>
          <p:cNvSpPr txBox="1"/>
          <p:nvPr/>
        </p:nvSpPr>
        <p:spPr>
          <a:xfrm>
            <a:off x="11618088" y="3517250"/>
            <a:ext cx="346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Key takeaway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8A819A-883F-DC28-90BD-07F996666581}"/>
              </a:ext>
            </a:extLst>
          </p:cNvPr>
          <p:cNvSpPr txBox="1"/>
          <p:nvPr/>
        </p:nvSpPr>
        <p:spPr>
          <a:xfrm>
            <a:off x="11618088" y="3981556"/>
            <a:ext cx="4241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If two or more records share the same identifier (primary or additional), they will be merged into one golden record.</a:t>
            </a:r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951869-7004-7A0D-0ED6-7CA0870B6809}"/>
              </a:ext>
            </a:extLst>
          </p:cNvPr>
          <p:cNvSpPr txBox="1"/>
          <p:nvPr/>
        </p:nvSpPr>
        <p:spPr>
          <a:xfrm>
            <a:off x="11618088" y="7005019"/>
            <a:ext cx="346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Best practice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6F3629-0AEA-4753-C629-EEEC4C2410C4}"/>
              </a:ext>
            </a:extLst>
          </p:cNvPr>
          <p:cNvSpPr txBox="1"/>
          <p:nvPr/>
        </p:nvSpPr>
        <p:spPr>
          <a:xfrm>
            <a:off x="11618088" y="7470906"/>
            <a:ext cx="4241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Always use valid, unique identifiers to ensure correct matching and avoid unintended merges.</a:t>
            </a:r>
            <a:endParaRPr lang="en-US" sz="1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4C7C9F-01F8-149B-BE1D-CDA71DEA6740}"/>
              </a:ext>
            </a:extLst>
          </p:cNvPr>
          <p:cNvGrpSpPr/>
          <p:nvPr/>
        </p:nvGrpSpPr>
        <p:grpSpPr>
          <a:xfrm>
            <a:off x="8398952" y="9067527"/>
            <a:ext cx="1275441" cy="1244154"/>
            <a:chOff x="5599301" y="6045018"/>
            <a:chExt cx="850294" cy="8294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ED18BE-FB54-42C7-BC34-4CDF2FC24975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405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6D78F13-E181-5D67-360E-584E7124CBE9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37" name="Graphic 36" descr="Caret Up with solid fill">
                <a:extLst>
                  <a:ext uri="{FF2B5EF4-FFF2-40B4-BE49-F238E27FC236}">
                    <a16:creationId xmlns:a16="http://schemas.microsoft.com/office/drawing/2014/main" id="{B5BB59D5-CF80-A576-DD3C-15E19A792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431385B-D577-58FC-6AE8-F47507B0459F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Graphic 2" descr="Badge New outline">
            <a:extLst>
              <a:ext uri="{FF2B5EF4-FFF2-40B4-BE49-F238E27FC236}">
                <a16:creationId xmlns:a16="http://schemas.microsoft.com/office/drawing/2014/main" id="{986BB108-33A4-23A8-82D6-7C91D46680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40773" y="5850439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1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D8BD1-63A2-C750-7BF2-E37A0FAE2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9303505-9EE1-284D-69A4-2639A957CD9D}"/>
              </a:ext>
            </a:extLst>
          </p:cNvPr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3EF16-A7A4-1C79-56E3-BA9F4D68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38" y="1819275"/>
            <a:ext cx="7929443" cy="270135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800" b="1" dirty="0"/>
              <a:t>What happens when the property used to generate the primary identifier is </a:t>
            </a:r>
            <a:r>
              <a:rPr lang="en-GB" sz="4800" b="1" dirty="0">
                <a:highlight>
                  <a:srgbClr val="2EF2A2"/>
                </a:highlight>
              </a:rPr>
              <a:t>empty</a:t>
            </a:r>
            <a:r>
              <a:rPr lang="en-GB" sz="4800" b="1" dirty="0"/>
              <a:t>?</a:t>
            </a:r>
            <a:endParaRPr lang="en-US" sz="48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497245-0CD1-9C24-5ED7-FC655A1F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95" y="4770718"/>
            <a:ext cx="7861130" cy="2701353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dirty="0"/>
              <a:t>If the selected property is empty, CluedIn generates a </a:t>
            </a:r>
            <a:r>
              <a:rPr lang="en-GB" dirty="0">
                <a:highlight>
                  <a:srgbClr val="2EF2A2"/>
                </a:highlight>
              </a:rPr>
              <a:t>hash code </a:t>
            </a:r>
            <a:r>
              <a:rPr lang="en-GB" dirty="0"/>
              <a:t>as a fallback to represent the record’s uniqueness.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dirty="0"/>
              <a:t>If your data set contains many records with empty values, using hash codes can lead to incorrect merges and negatively affect data quality.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A03F-1A0A-43DC-3C1A-BDB4E243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5</a:t>
            </a:fld>
            <a:endParaRPr lang="en-US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A471A38E-D9C2-96C2-2CC3-C76254DCB3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2BDCE2-DA4B-4946-DDC9-19B951AC1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9809" y="1475690"/>
            <a:ext cx="5752381" cy="4371429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E7B57E4-6898-0CB8-073D-A958DB6D4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01" y="6320984"/>
            <a:ext cx="7961394" cy="170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3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6CF99-99BC-FEA7-E332-C09F3903D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B2F6A24-3B96-2868-69CF-76F609AC21EB}"/>
              </a:ext>
            </a:extLst>
          </p:cNvPr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56443-C5D8-5DA0-2535-EA183D89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38" y="1819275"/>
            <a:ext cx="7929443" cy="270135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800" b="1" dirty="0"/>
              <a:t>What happens when the property used to generate additional identifiers is </a:t>
            </a:r>
            <a:r>
              <a:rPr lang="en-GB" sz="4800" b="1" dirty="0">
                <a:highlight>
                  <a:srgbClr val="2EF2A2"/>
                </a:highlight>
              </a:rPr>
              <a:t>empty</a:t>
            </a:r>
            <a:r>
              <a:rPr lang="en-GB" sz="4800" b="1" dirty="0"/>
              <a:t>?</a:t>
            </a:r>
            <a:endParaRPr lang="en-US" sz="48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F755B6-4344-0D9B-4619-400312CFE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95" y="4770718"/>
            <a:ext cx="7861130" cy="3525557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dirty="0"/>
              <a:t>If a property used for generating an additional identifier is empty, CluedIn will simply </a:t>
            </a:r>
            <a:r>
              <a:rPr lang="en-GB" dirty="0">
                <a:highlight>
                  <a:srgbClr val="2EF2A2"/>
                </a:highlight>
              </a:rPr>
              <a:t>ignore</a:t>
            </a:r>
            <a:r>
              <a:rPr lang="en-GB" dirty="0"/>
              <a:t> it, and no additional identifier will be created from that property.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dirty="0"/>
              <a:t>Unlike primary identifiers, additional identifiers are optional, and </a:t>
            </a:r>
            <a:r>
              <a:rPr lang="en-GB" dirty="0">
                <a:highlight>
                  <a:srgbClr val="2EF2A2"/>
                </a:highlight>
              </a:rPr>
              <a:t>there is no fallback</a:t>
            </a:r>
            <a:r>
              <a:rPr lang="en-GB" dirty="0"/>
              <a:t> mechanism like a hash code for missing values.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75613-5CDB-74FC-6A3F-0317CD3A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6</a:t>
            </a:fld>
            <a:endParaRPr lang="en-US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61D138EF-370D-860D-38D6-47D4B368EA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pic>
        <p:nvPicPr>
          <p:cNvPr id="5" name="Picture 4" descr="A screenshot of a email&#10;&#10;Description automatically generated">
            <a:extLst>
              <a:ext uri="{FF2B5EF4-FFF2-40B4-BE49-F238E27FC236}">
                <a16:creationId xmlns:a16="http://schemas.microsoft.com/office/drawing/2014/main" id="{91C5799F-ECC1-2C05-B504-65F42BAAF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476" y="3601895"/>
            <a:ext cx="7619048" cy="192381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095C876-BEE3-92A1-40A4-1E6ABD4B0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35" y="5999570"/>
            <a:ext cx="7955280" cy="241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5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F8105-2022-82F2-DA22-9049A1331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BDCC03-5F93-598C-47C4-32E6785DA40B}"/>
              </a:ext>
            </a:extLst>
          </p:cNvPr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9C60E-B2E4-A28C-69CB-49AFF7DB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38" y="1819275"/>
            <a:ext cx="7929443" cy="2701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300" b="1" dirty="0"/>
              <a:t>How to handle </a:t>
            </a:r>
            <a:r>
              <a:rPr lang="en-GB" sz="4300" b="1" dirty="0">
                <a:highlight>
                  <a:srgbClr val="2EF2A2"/>
                </a:highlight>
              </a:rPr>
              <a:t>Null or N/A </a:t>
            </a:r>
            <a:r>
              <a:rPr lang="en-GB" sz="4300" b="1" dirty="0"/>
              <a:t>values when defining the primary identifier?</a:t>
            </a:r>
            <a:endParaRPr lang="en-US" sz="43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E0997A-EBF3-D748-B982-F8C5B171C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95" y="4520628"/>
            <a:ext cx="7861130" cy="4394772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dirty="0"/>
              <a:t>When multiple records have a Null or N/A value in the field used for generating the primary identifier, CluedIn treats them as duplicates and merges them into a single golden record.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dirty="0"/>
              <a:t>To avoid incorrect merges, apply a </a:t>
            </a:r>
            <a:r>
              <a:rPr lang="en-GB" dirty="0">
                <a:highlight>
                  <a:srgbClr val="2EF2A2"/>
                </a:highlight>
              </a:rPr>
              <a:t>property rule to convert Null or N/A into empty values</a:t>
            </a:r>
            <a:r>
              <a:rPr lang="en-GB" dirty="0"/>
              <a:t>, triggering hash-based identifiers.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B9637-2ECC-DF04-337A-5349EF91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7</a:t>
            </a:fld>
            <a:endParaRPr lang="en-US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64094023-9895-8E36-8203-EBE330E554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021B9BF-CA65-97BB-FA5D-1878DAB26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333" y="3624452"/>
            <a:ext cx="6133333" cy="3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6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5F3B98-A492-145C-CA32-98C2E5957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6103361" cy="2562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DEMO:</a:t>
            </a:r>
            <a:r>
              <a:rPr lang="en-US" dirty="0"/>
              <a:t> Defining record uniqueness in case of empty, Null, and N/A values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E7B15-EDA3-03B0-4B66-806DA64747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3245861" y="9049786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8BBBB-F1DC-ACAE-DA85-FEB7C9BD6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4">
            <a:extLst>
              <a:ext uri="{FF2B5EF4-FFF2-40B4-BE49-F238E27FC236}">
                <a16:creationId xmlns:a16="http://schemas.microsoft.com/office/drawing/2014/main" id="{304FA82A-78D9-F247-A554-C3FAF019014A}"/>
              </a:ext>
            </a:extLst>
          </p:cNvPr>
          <p:cNvSpPr/>
          <p:nvPr/>
        </p:nvSpPr>
        <p:spPr>
          <a:xfrm>
            <a:off x="6281531" y="7432097"/>
            <a:ext cx="9993795" cy="2089589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F53FA-01D7-87B8-98F5-0C9F5DB9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531" y="1208735"/>
            <a:ext cx="9993795" cy="1456959"/>
          </a:xfrm>
        </p:spPr>
        <p:txBody>
          <a:bodyPr>
            <a:normAutofit/>
          </a:bodyPr>
          <a:lstStyle/>
          <a:p>
            <a:r>
              <a:rPr lang="en-US" sz="5400"/>
              <a:t>Demo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ECEA1-BC96-5D01-C9BA-7BF59DBA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9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BA32F04-92C0-29E8-DC93-EEEEA24A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1" y="2665694"/>
            <a:ext cx="9993795" cy="2602046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b="1" dirty="0"/>
              <a:t>You’ve seen how to: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Handle empty values when generating primary identifiers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Handle empty values when generating additional identifiers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Handle Null and N/A values when generating primary identifiers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F0D8A5-AF5C-EEB6-D5E4-29748933BD71}"/>
              </a:ext>
            </a:extLst>
          </p:cNvPr>
          <p:cNvSpPr txBox="1">
            <a:spLocks/>
          </p:cNvSpPr>
          <p:nvPr/>
        </p:nvSpPr>
        <p:spPr>
          <a:xfrm>
            <a:off x="6281531" y="5509571"/>
            <a:ext cx="9993795" cy="1456959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400" b="1" dirty="0"/>
              <a:t>Outcome:</a:t>
            </a:r>
          </a:p>
          <a:p>
            <a:pPr>
              <a:buClr>
                <a:schemeClr val="tx1"/>
              </a:buClr>
            </a:pPr>
            <a:r>
              <a:rPr lang="en-GB" sz="2400" dirty="0"/>
              <a:t>You now understand how CluedIn handles various scenarios related to primary and additional identifiers. </a:t>
            </a:r>
            <a:endParaRPr lang="en-US" sz="24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A96BE5A-2369-DA98-6C28-BAD57A58F2FF}"/>
              </a:ext>
            </a:extLst>
          </p:cNvPr>
          <p:cNvSpPr txBox="1">
            <a:spLocks/>
          </p:cNvSpPr>
          <p:nvPr/>
        </p:nvSpPr>
        <p:spPr>
          <a:xfrm>
            <a:off x="6576044" y="7575019"/>
            <a:ext cx="7971182" cy="1803743"/>
          </a:xfrm>
          <a:prstGeom prst="rect">
            <a:avLst/>
          </a:prstGeom>
        </p:spPr>
        <p:txBody>
          <a:bodyPr vert="horz" lIns="137160" tIns="68580" rIns="137160" bIns="6858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Important:</a:t>
            </a:r>
            <a:endParaRPr lang="en-US"/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You do not need to replicate this process yourself, as the training files from the previous sessions are not suitable. This demonstration is intended to illustrate the concept.</a:t>
            </a:r>
            <a:endParaRPr lang="en-US" sz="2400" dirty="0">
              <a:cs typeface="Arial" panose="020B060402020202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69C941-6ECA-AFF7-F042-DAE1503E990D}"/>
              </a:ext>
            </a:extLst>
          </p:cNvPr>
          <p:cNvGrpSpPr/>
          <p:nvPr/>
        </p:nvGrpSpPr>
        <p:grpSpPr>
          <a:xfrm>
            <a:off x="15400677" y="8476889"/>
            <a:ext cx="834891" cy="814412"/>
            <a:chOff x="5599301" y="6045018"/>
            <a:chExt cx="850294" cy="8294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F45B92-7594-EE7D-F0C1-A5EB93ECC8CE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405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B21768-0585-2F9E-D2A0-C9B767FE3932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25" name="Graphic 24" descr="Caret Up with solid fill">
                <a:extLst>
                  <a:ext uri="{FF2B5EF4-FFF2-40B4-BE49-F238E27FC236}">
                    <a16:creationId xmlns:a16="http://schemas.microsoft.com/office/drawing/2014/main" id="{4E8FDAFD-C1DE-50CF-2112-82017E69C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8D9A70D-23A8-7FF6-CF30-033AC9CEF40E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33483649"/>
      </p:ext>
    </p:extLst>
  </p:cSld>
  <p:clrMapOvr>
    <a:masterClrMapping/>
  </p:clrMapOvr>
</p:sld>
</file>

<file path=ppt/theme/theme1.xml><?xml version="1.0" encoding="utf-8"?>
<a:theme xmlns:a="http://schemas.openxmlformats.org/drawingml/2006/main" name="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32f155-a075-45b1-b535-0b465d57d705">
      <Terms xmlns="http://schemas.microsoft.com/office/infopath/2007/PartnerControls"/>
    </lcf76f155ced4ddcb4097134ff3c332f>
    <TaxCatchAll xmlns="a34941db-1617-495b-b0ef-3e2b3c180289" xsi:nil="true"/>
    <SharedWithUsers xmlns="a34941db-1617-495b-b0ef-3e2b3c180289">
      <UserInfo>
        <DisplayName>Natasha Scott</DisplayName>
        <AccountId>372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C11FCD8DC8749ABDD709345942B36" ma:contentTypeVersion="19" ma:contentTypeDescription="Create a new document." ma:contentTypeScope="" ma:versionID="a8b376356d2ec6f0d6848a058e923152">
  <xsd:schema xmlns:xsd="http://www.w3.org/2001/XMLSchema" xmlns:xs="http://www.w3.org/2001/XMLSchema" xmlns:p="http://schemas.microsoft.com/office/2006/metadata/properties" xmlns:ns2="a34941db-1617-495b-b0ef-3e2b3c180289" xmlns:ns3="2132f155-a075-45b1-b535-0b465d57d705" targetNamespace="http://schemas.microsoft.com/office/2006/metadata/properties" ma:root="true" ma:fieldsID="8eeee10a6c44effd0d01505e031cad7a" ns2:_="" ns3:_="">
    <xsd:import namespace="a34941db-1617-495b-b0ef-3e2b3c180289"/>
    <xsd:import namespace="2132f155-a075-45b1-b535-0b465d57d7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941db-1617-495b-b0ef-3e2b3c18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d5670bf-ee23-407e-abc1-4d47340abb6e}" ma:internalName="TaxCatchAll" ma:showField="CatchAllData" ma:web="a34941db-1617-495b-b0ef-3e2b3c18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2f155-a075-45b1-b535-0b465d57d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a89a57-4440-4432-b699-411a4b5ec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FB0A7F-F790-42B0-825E-72D150DC58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832D56-4360-43C7-9FF2-B742F501B18F}">
  <ds:schemaRefs>
    <ds:schemaRef ds:uri="http://purl.org/dc/terms/"/>
    <ds:schemaRef ds:uri="http://purl.org/dc/dcmitype/"/>
    <ds:schemaRef ds:uri="2132f155-a075-45b1-b535-0b465d57d705"/>
    <ds:schemaRef ds:uri="a34941db-1617-495b-b0ef-3e2b3c180289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1A68B81-13F1-4DD9-A768-3A0E36A46B39}">
  <ds:schemaRefs>
    <ds:schemaRef ds:uri="2132f155-a075-45b1-b535-0b465d57d705"/>
    <ds:schemaRef ds:uri="a34941db-1617-495b-b0ef-3e2b3c1802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CluedIn-Training-Template</Template>
  <TotalTime>2060</TotalTime>
  <Words>496</Words>
  <Application>Microsoft Office PowerPoint</Application>
  <PresentationFormat>Custom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Open Sans bold</vt:lpstr>
      <vt:lpstr>CluedIn-Training-Template</vt:lpstr>
      <vt:lpstr>PowerPoint Presentation</vt:lpstr>
      <vt:lpstr>PowerPoint Presentation</vt:lpstr>
      <vt:lpstr>PowerPoint Presentation</vt:lpstr>
      <vt:lpstr>PowerPoint Presentation</vt:lpstr>
      <vt:lpstr>What happens when the property used to generate the primary identifier is empty?</vt:lpstr>
      <vt:lpstr>What happens when the property used to generate additional identifiers is empty?</vt:lpstr>
      <vt:lpstr>How to handle Null or N/A values when defining the primary identifier?</vt:lpstr>
      <vt:lpstr>PowerPoint Presentation</vt:lpstr>
      <vt:lpstr>Demo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Girončikienė</dc:creator>
  <cp:lastModifiedBy>Solomiia Snihur</cp:lastModifiedBy>
  <cp:revision>35</cp:revision>
  <dcterms:created xsi:type="dcterms:W3CDTF">2022-06-22T13:00:19Z</dcterms:created>
  <dcterms:modified xsi:type="dcterms:W3CDTF">2025-06-04T08:45:47Z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0x010100042C11FCD8DC8749ABDD709345942B36</vt:lpwstr>
  </property>
  <property fmtid="{D5CDD505-2E9C-101B-9397-08002B2CF9AE}" pid="3" name="MediaServiceImageTags">
    <vt:lpwstr/>
  </property>
</Properties>
</file>