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3" r:id="rId6"/>
    <p:sldId id="274" r:id="rId7"/>
    <p:sldId id="270" r:id="rId8"/>
    <p:sldId id="275" r:id="rId9"/>
    <p:sldId id="283" r:id="rId10"/>
    <p:sldId id="284" r:id="rId11"/>
    <p:sldId id="285" r:id="rId12"/>
    <p:sldId id="286" r:id="rId13"/>
    <p:sldId id="287" r:id="rId14"/>
    <p:sldId id="269" r:id="rId15"/>
    <p:sldId id="281" r:id="rId16"/>
    <p:sldId id="268" r:id="rId17"/>
  </p:sldIdLst>
  <p:sldSz cx="18288000" cy="10287000"/>
  <p:notesSz cx="6858000" cy="9144000"/>
  <p:defaultTextStyle>
    <a:defPPr>
      <a:defRPr lang="en-US"/>
    </a:defPPr>
    <a:lvl1pPr marL="0" algn="l" defTabSz="1371464" rtl="0" eaLnBrk="1" latinLnBrk="0" hangingPunct="1">
      <a:defRPr sz="2700" kern="1200">
        <a:solidFill>
          <a:schemeClr val="tx1"/>
        </a:solidFill>
        <a:latin typeface="+mn-lt"/>
        <a:ea typeface="+mn-ea"/>
        <a:cs typeface="+mn-cs"/>
      </a:defRPr>
    </a:lvl1pPr>
    <a:lvl2pPr marL="685731" algn="l" defTabSz="1371464" rtl="0" eaLnBrk="1" latinLnBrk="0" hangingPunct="1">
      <a:defRPr sz="2700" kern="1200">
        <a:solidFill>
          <a:schemeClr val="tx1"/>
        </a:solidFill>
        <a:latin typeface="+mn-lt"/>
        <a:ea typeface="+mn-ea"/>
        <a:cs typeface="+mn-cs"/>
      </a:defRPr>
    </a:lvl2pPr>
    <a:lvl3pPr marL="1371464" algn="l" defTabSz="1371464" rtl="0" eaLnBrk="1" latinLnBrk="0" hangingPunct="1">
      <a:defRPr sz="2700" kern="1200">
        <a:solidFill>
          <a:schemeClr val="tx1"/>
        </a:solidFill>
        <a:latin typeface="+mn-lt"/>
        <a:ea typeface="+mn-ea"/>
        <a:cs typeface="+mn-cs"/>
      </a:defRPr>
    </a:lvl3pPr>
    <a:lvl4pPr marL="2057195" algn="l" defTabSz="1371464" rtl="0" eaLnBrk="1" latinLnBrk="0" hangingPunct="1">
      <a:defRPr sz="2700" kern="1200">
        <a:solidFill>
          <a:schemeClr val="tx1"/>
        </a:solidFill>
        <a:latin typeface="+mn-lt"/>
        <a:ea typeface="+mn-ea"/>
        <a:cs typeface="+mn-cs"/>
      </a:defRPr>
    </a:lvl4pPr>
    <a:lvl5pPr marL="2742926" algn="l" defTabSz="1371464" rtl="0" eaLnBrk="1" latinLnBrk="0" hangingPunct="1">
      <a:defRPr sz="2700" kern="1200">
        <a:solidFill>
          <a:schemeClr val="tx1"/>
        </a:solidFill>
        <a:latin typeface="+mn-lt"/>
        <a:ea typeface="+mn-ea"/>
        <a:cs typeface="+mn-cs"/>
      </a:defRPr>
    </a:lvl5pPr>
    <a:lvl6pPr marL="3428657" algn="l" defTabSz="1371464" rtl="0" eaLnBrk="1" latinLnBrk="0" hangingPunct="1">
      <a:defRPr sz="2700" kern="1200">
        <a:solidFill>
          <a:schemeClr val="tx1"/>
        </a:solidFill>
        <a:latin typeface="+mn-lt"/>
        <a:ea typeface="+mn-ea"/>
        <a:cs typeface="+mn-cs"/>
      </a:defRPr>
    </a:lvl6pPr>
    <a:lvl7pPr marL="4114389" algn="l" defTabSz="1371464" rtl="0" eaLnBrk="1" latinLnBrk="0" hangingPunct="1">
      <a:defRPr sz="2700" kern="1200">
        <a:solidFill>
          <a:schemeClr val="tx1"/>
        </a:solidFill>
        <a:latin typeface="+mn-lt"/>
        <a:ea typeface="+mn-ea"/>
        <a:cs typeface="+mn-cs"/>
      </a:defRPr>
    </a:lvl7pPr>
    <a:lvl8pPr marL="4800120" algn="l" defTabSz="1371464" rtl="0" eaLnBrk="1" latinLnBrk="0" hangingPunct="1">
      <a:defRPr sz="2700" kern="1200">
        <a:solidFill>
          <a:schemeClr val="tx1"/>
        </a:solidFill>
        <a:latin typeface="+mn-lt"/>
        <a:ea typeface="+mn-ea"/>
        <a:cs typeface="+mn-cs"/>
      </a:defRPr>
    </a:lvl8pPr>
    <a:lvl9pPr marL="5485851" algn="l" defTabSz="1371464"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35FB20-8CA0-784C-A10D-08C4E211A99E}" name="Simona Girončikienė" initials="SG" userId="S::sig@cluedin.com::3d6fb704-6a66-4091-ae25-e5ddbe4245e5" providerId="AD"/>
  <p188:author id="{AD9C002C-D773-E4D2-A107-1EAD9B363C39}" name="Iryna Sushko" initials="IS" userId="S::iryna.sushko@eleks.com::89056467-873f-4b5a-b074-e46cf5427433" providerId="AD"/>
  <p188:author id="{8BB58D50-D611-D33D-A28F-360BCEB5CA81}" name="Simona Girončikienė" initials="SG" userId="Simona Girončikienė" providerId="None"/>
  <p188:author id="{61744163-F49A-BBE4-D3A2-8A6092A3271E}" name="Robert Jarvis" initials="RJ" userId="S::rbj@cluedin.com::c2c7c34a-be5d-48bf-8970-794688dd2651" providerId="AD"/>
  <p188:author id="{12749E65-06F5-E724-7399-8377AB1E2332}" name="Humberto de Oliveira" initials="HO" userId="S::hro@cluedin.com::994f6a2b-e437-476f-b3ab-632bd77efca4" providerId="AD"/>
  <p188:author id="{87F85A93-EA85-0435-B3EC-3A8CC7D64526}" name="Bojan Petrovic" initials="BP" userId="S::bpe@cluedin.com::a50f6207-606e-4038-b0f1-15062406cd7b" providerId="AD"/>
  <p188:author id="{A0CD63CA-BCE7-197B-AF65-ED149D75580B}" name="Bojan Petrovic" initials="BP" userId="373e60c939375303" providerId="Windows Live"/>
  <p188:author id="{163A26CB-C8FD-5E63-AF22-6951473D9369}" name="Tim D. Ward" initials="TW" userId="S::tiw@cluedin.com::ab14b30a-6808-4442-b7b6-f6371436fafb" providerId="AD"/>
  <p188:author id="{8595B8E0-B15D-4597-2AFB-5BAAF8FFA532}" name="Humberto de Oliveira" initials="HdO" userId="Humberto de Oliveir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4"/>
    <a:srgbClr val="2EF2A2"/>
    <a:srgbClr val="F2F2F2"/>
    <a:srgbClr val="000000"/>
    <a:srgbClr val="B2B7F2"/>
    <a:srgbClr val="E0EFFF"/>
    <a:srgbClr val="DFEAFD"/>
    <a:srgbClr val="E0EAFF"/>
    <a:srgbClr val="13F097"/>
    <a:srgbClr val="DEE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16" y="72"/>
      </p:cViewPr>
      <p:guideLst>
        <p:guide orient="horz" pos="3240"/>
        <p:guide pos="57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EFFE7-F932-4B5B-AB01-2A3707B9AB81}"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6FB5F-EE58-4640-A889-40D1DE2C4181}" type="slidenum">
              <a:rPr lang="en-US" smtClean="0"/>
              <a:t>‹#›</a:t>
            </a:fld>
            <a:endParaRPr lang="en-US"/>
          </a:p>
        </p:txBody>
      </p:sp>
    </p:spTree>
    <p:extLst>
      <p:ext uri="{BB962C8B-B14F-4D97-AF65-F5344CB8AC3E}">
        <p14:creationId xmlns:p14="http://schemas.microsoft.com/office/powerpoint/2010/main" val="3883461089"/>
      </p:ext>
    </p:extLst>
  </p:cSld>
  <p:clrMap bg1="lt1" tx1="dk1" bg2="lt2" tx2="dk2" accent1="accent1" accent2="accent2" accent3="accent3" accent4="accent4" accent5="accent5" accent6="accent6" hlink="hlink" folHlink="folHlink"/>
  <p:notesStyle>
    <a:lvl1pPr marL="0" algn="l" defTabSz="1371464" rtl="0" eaLnBrk="1" latinLnBrk="0" hangingPunct="1">
      <a:defRPr sz="1800" kern="1200">
        <a:solidFill>
          <a:schemeClr val="tx1"/>
        </a:solidFill>
        <a:latin typeface="+mn-lt"/>
        <a:ea typeface="+mn-ea"/>
        <a:cs typeface="+mn-cs"/>
      </a:defRPr>
    </a:lvl1pPr>
    <a:lvl2pPr marL="685731" algn="l" defTabSz="1371464" rtl="0" eaLnBrk="1" latinLnBrk="0" hangingPunct="1">
      <a:defRPr sz="1800" kern="1200">
        <a:solidFill>
          <a:schemeClr val="tx1"/>
        </a:solidFill>
        <a:latin typeface="+mn-lt"/>
        <a:ea typeface="+mn-ea"/>
        <a:cs typeface="+mn-cs"/>
      </a:defRPr>
    </a:lvl2pPr>
    <a:lvl3pPr marL="1371464" algn="l" defTabSz="1371464" rtl="0" eaLnBrk="1" latinLnBrk="0" hangingPunct="1">
      <a:defRPr sz="1800" kern="1200">
        <a:solidFill>
          <a:schemeClr val="tx1"/>
        </a:solidFill>
        <a:latin typeface="+mn-lt"/>
        <a:ea typeface="+mn-ea"/>
        <a:cs typeface="+mn-cs"/>
      </a:defRPr>
    </a:lvl3pPr>
    <a:lvl4pPr marL="2057195" algn="l" defTabSz="1371464" rtl="0" eaLnBrk="1" latinLnBrk="0" hangingPunct="1">
      <a:defRPr sz="1800" kern="1200">
        <a:solidFill>
          <a:schemeClr val="tx1"/>
        </a:solidFill>
        <a:latin typeface="+mn-lt"/>
        <a:ea typeface="+mn-ea"/>
        <a:cs typeface="+mn-cs"/>
      </a:defRPr>
    </a:lvl4pPr>
    <a:lvl5pPr marL="2742926" algn="l" defTabSz="1371464" rtl="0" eaLnBrk="1" latinLnBrk="0" hangingPunct="1">
      <a:defRPr sz="1800" kern="1200">
        <a:solidFill>
          <a:schemeClr val="tx1"/>
        </a:solidFill>
        <a:latin typeface="+mn-lt"/>
        <a:ea typeface="+mn-ea"/>
        <a:cs typeface="+mn-cs"/>
      </a:defRPr>
    </a:lvl5pPr>
    <a:lvl6pPr marL="3428657" algn="l" defTabSz="1371464" rtl="0" eaLnBrk="1" latinLnBrk="0" hangingPunct="1">
      <a:defRPr sz="1800" kern="1200">
        <a:solidFill>
          <a:schemeClr val="tx1"/>
        </a:solidFill>
        <a:latin typeface="+mn-lt"/>
        <a:ea typeface="+mn-ea"/>
        <a:cs typeface="+mn-cs"/>
      </a:defRPr>
    </a:lvl6pPr>
    <a:lvl7pPr marL="4114389" algn="l" defTabSz="1371464" rtl="0" eaLnBrk="1" latinLnBrk="0" hangingPunct="1">
      <a:defRPr sz="1800" kern="1200">
        <a:solidFill>
          <a:schemeClr val="tx1"/>
        </a:solidFill>
        <a:latin typeface="+mn-lt"/>
        <a:ea typeface="+mn-ea"/>
        <a:cs typeface="+mn-cs"/>
      </a:defRPr>
    </a:lvl7pPr>
    <a:lvl8pPr marL="4800120" algn="l" defTabSz="1371464" rtl="0" eaLnBrk="1" latinLnBrk="0" hangingPunct="1">
      <a:defRPr sz="1800" kern="1200">
        <a:solidFill>
          <a:schemeClr val="tx1"/>
        </a:solidFill>
        <a:latin typeface="+mn-lt"/>
        <a:ea typeface="+mn-ea"/>
        <a:cs typeface="+mn-cs"/>
      </a:defRPr>
    </a:lvl8pPr>
    <a:lvl9pPr marL="5485851" algn="l" defTabSz="1371464"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46FB5F-EE58-4640-A889-40D1DE2C4181}" type="slidenum">
              <a:rPr lang="en-US" smtClean="0"/>
              <a:t>4</a:t>
            </a:fld>
            <a:endParaRPr lang="en-US"/>
          </a:p>
        </p:txBody>
      </p:sp>
    </p:spTree>
    <p:extLst>
      <p:ext uri="{BB962C8B-B14F-4D97-AF65-F5344CB8AC3E}">
        <p14:creationId xmlns:p14="http://schemas.microsoft.com/office/powerpoint/2010/main" val="340574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46FB5F-EE58-4640-A889-40D1DE2C4181}" type="slidenum">
              <a:rPr lang="en-US" smtClean="0"/>
              <a:t>7</a:t>
            </a:fld>
            <a:endParaRPr lang="en-US"/>
          </a:p>
        </p:txBody>
      </p:sp>
    </p:spTree>
    <p:extLst>
      <p:ext uri="{BB962C8B-B14F-4D97-AF65-F5344CB8AC3E}">
        <p14:creationId xmlns:p14="http://schemas.microsoft.com/office/powerpoint/2010/main" val="277027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46FB5F-EE58-4640-A889-40D1DE2C4181}" type="slidenum">
              <a:rPr lang="en-US" smtClean="0"/>
              <a:t>8</a:t>
            </a:fld>
            <a:endParaRPr lang="en-US"/>
          </a:p>
        </p:txBody>
      </p:sp>
    </p:spTree>
    <p:extLst>
      <p:ext uri="{BB962C8B-B14F-4D97-AF65-F5344CB8AC3E}">
        <p14:creationId xmlns:p14="http://schemas.microsoft.com/office/powerpoint/2010/main" val="1558193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slide-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2001F8D-4B8C-CCDA-2A77-6858E0ACFDE8}"/>
              </a:ext>
            </a:extLst>
          </p:cNvPr>
          <p:cNvSpPr>
            <a:spLocks noGrp="1"/>
          </p:cNvSpPr>
          <p:nvPr>
            <p:ph type="body" sz="quarter" idx="10" hasCustomPrompt="1"/>
          </p:nvPr>
        </p:nvSpPr>
        <p:spPr>
          <a:xfrm>
            <a:off x="1123124" y="7026965"/>
            <a:ext cx="6435587" cy="1326875"/>
          </a:xfrm>
        </p:spPr>
        <p:txBody>
          <a:bodyPr>
            <a:normAutofit/>
          </a:bodyPr>
          <a:lstStyle>
            <a:lvl1pPr marL="0" indent="0">
              <a:lnSpc>
                <a:spcPts val="2400"/>
              </a:lnSpc>
              <a:spcBef>
                <a:spcPts val="0"/>
              </a:spcBef>
              <a:buFontTx/>
              <a:buNone/>
              <a:defRPr sz="2100">
                <a:solidFill>
                  <a:schemeClr val="bg1"/>
                </a:solidFill>
              </a:defRPr>
            </a:lvl1pPr>
            <a:lvl2pPr marL="685835" indent="0">
              <a:buFontTx/>
              <a:buNone/>
              <a:defRPr/>
            </a:lvl2pPr>
            <a:lvl3pPr marL="1371669" indent="0">
              <a:buFontTx/>
              <a:buNone/>
              <a:defRPr/>
            </a:lvl3pPr>
            <a:lvl4pPr marL="2057504" indent="0">
              <a:buFontTx/>
              <a:buNone/>
              <a:defRPr/>
            </a:lvl4pPr>
            <a:lvl5pPr marL="2743337" indent="0">
              <a:buFontTx/>
              <a:buNone/>
              <a:defRPr/>
            </a:lvl5pPr>
          </a:lstStyle>
          <a:p>
            <a:pPr lvl="0"/>
            <a:r>
              <a:rPr lang="en-US"/>
              <a:t>Add contact / presenters details here</a:t>
            </a:r>
          </a:p>
        </p:txBody>
      </p:sp>
      <p:sp>
        <p:nvSpPr>
          <p:cNvPr id="3" name="Text Placeholder 4">
            <a:extLst>
              <a:ext uri="{FF2B5EF4-FFF2-40B4-BE49-F238E27FC236}">
                <a16:creationId xmlns:a16="http://schemas.microsoft.com/office/drawing/2014/main" id="{F590EF76-0BDE-5823-F1C3-C6D43AE9B3CE}"/>
              </a:ext>
            </a:extLst>
          </p:cNvPr>
          <p:cNvSpPr>
            <a:spLocks noGrp="1"/>
          </p:cNvSpPr>
          <p:nvPr>
            <p:ph type="body" sz="quarter" idx="11" hasCustomPrompt="1"/>
          </p:nvPr>
        </p:nvSpPr>
        <p:spPr>
          <a:xfrm>
            <a:off x="1123122" y="4042119"/>
            <a:ext cx="8630478" cy="2358681"/>
          </a:xfrm>
        </p:spPr>
        <p:txBody>
          <a:bodyPr>
            <a:noAutofit/>
          </a:bodyPr>
          <a:lstStyle>
            <a:lvl1pPr marL="0" indent="0">
              <a:lnSpc>
                <a:spcPct val="100000"/>
              </a:lnSpc>
              <a:spcBef>
                <a:spcPts val="0"/>
              </a:spcBef>
              <a:buFontTx/>
              <a:buNone/>
              <a:defRPr sz="7200" b="1">
                <a:solidFill>
                  <a:schemeClr val="bg1"/>
                </a:solidFill>
              </a:defRPr>
            </a:lvl1pPr>
            <a:lvl2pPr marL="685835" indent="0">
              <a:buFontTx/>
              <a:buNone/>
              <a:defRPr/>
            </a:lvl2pPr>
            <a:lvl3pPr marL="1371669" indent="0">
              <a:buFontTx/>
              <a:buNone/>
              <a:defRPr/>
            </a:lvl3pPr>
            <a:lvl4pPr marL="2057504" indent="0">
              <a:buFontTx/>
              <a:buNone/>
              <a:defRPr/>
            </a:lvl4pPr>
            <a:lvl5pPr marL="2743337" indent="0">
              <a:buFontTx/>
              <a:buNone/>
              <a:defRPr/>
            </a:lvl5pPr>
          </a:lstStyle>
          <a:p>
            <a:pPr lvl="0"/>
            <a:r>
              <a:rPr lang="en-US"/>
              <a:t>Enter headline text here</a:t>
            </a:r>
          </a:p>
        </p:txBody>
      </p:sp>
    </p:spTree>
    <p:extLst>
      <p:ext uri="{BB962C8B-B14F-4D97-AF65-F5344CB8AC3E}">
        <p14:creationId xmlns:p14="http://schemas.microsoft.com/office/powerpoint/2010/main" val="163895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Slide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16">
            <a:extLst>
              <a:ext uri="{FF2B5EF4-FFF2-40B4-BE49-F238E27FC236}">
                <a16:creationId xmlns:a16="http://schemas.microsoft.com/office/drawing/2014/main" id="{908C5E9F-409B-7D41-4387-64CD26AAC65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57300" y="8994968"/>
            <a:ext cx="1434597" cy="457704"/>
          </a:xfrm>
          <a:prstGeom prst="rect">
            <a:avLst/>
          </a:prstGeom>
        </p:spPr>
      </p:pic>
      <p:sp>
        <p:nvSpPr>
          <p:cNvPr id="2" name="Title 1">
            <a:extLst>
              <a:ext uri="{FF2B5EF4-FFF2-40B4-BE49-F238E27FC236}">
                <a16:creationId xmlns:a16="http://schemas.microsoft.com/office/drawing/2014/main" id="{D3E2BABE-02B4-4931-8E67-B71145FA932D}"/>
              </a:ext>
            </a:extLst>
          </p:cNvPr>
          <p:cNvSpPr>
            <a:spLocks noGrp="1"/>
          </p:cNvSpPr>
          <p:nvPr>
            <p:ph type="title" hasCustomPrompt="1"/>
          </p:nvPr>
        </p:nvSpPr>
        <p:spPr>
          <a:xfrm>
            <a:off x="1257302" y="2992597"/>
            <a:ext cx="8051834" cy="2562386"/>
          </a:xfrm>
        </p:spPr>
        <p:txBody>
          <a:bodyPr>
            <a:normAutofit/>
          </a:bodyPr>
          <a:lstStyle>
            <a:lvl1pPr algn="l">
              <a:defRPr sz="14400">
                <a:solidFill>
                  <a:schemeClr val="tx1">
                    <a:lumMod val="50000"/>
                  </a:schemeClr>
                </a:solidFill>
              </a:defRPr>
            </a:lvl1pPr>
          </a:lstStyle>
          <a:p>
            <a:r>
              <a:rPr lang="en-US"/>
              <a:t>#</a:t>
            </a:r>
          </a:p>
        </p:txBody>
      </p:sp>
      <p:sp>
        <p:nvSpPr>
          <p:cNvPr id="4" name="Text Placeholder 3">
            <a:extLst>
              <a:ext uri="{FF2B5EF4-FFF2-40B4-BE49-F238E27FC236}">
                <a16:creationId xmlns:a16="http://schemas.microsoft.com/office/drawing/2014/main" id="{ED80BABD-38A5-BFDE-409B-402E130FE527}"/>
              </a:ext>
            </a:extLst>
          </p:cNvPr>
          <p:cNvSpPr>
            <a:spLocks noGrp="1"/>
          </p:cNvSpPr>
          <p:nvPr>
            <p:ph type="body" sz="quarter" idx="10"/>
          </p:nvPr>
        </p:nvSpPr>
        <p:spPr>
          <a:xfrm>
            <a:off x="1257300" y="5766620"/>
            <a:ext cx="15290007" cy="1444650"/>
          </a:xfrm>
        </p:spPr>
        <p:txBody>
          <a:bodyPr anchor="ctr">
            <a:normAutofit/>
          </a:bodyPr>
          <a:lstStyle>
            <a:lvl1pPr marL="0" indent="0">
              <a:spcBef>
                <a:spcPts val="0"/>
              </a:spcBef>
              <a:buNone/>
              <a:defRPr sz="7200">
                <a:solidFill>
                  <a:schemeClr val="tx1">
                    <a:lumMod val="50000"/>
                  </a:schemeClr>
                </a:solidFill>
              </a:defRPr>
            </a:lvl1pPr>
            <a:lvl2pPr marL="685835" indent="0">
              <a:buNone/>
              <a:defRPr/>
            </a:lvl2pPr>
            <a:lvl3pPr marL="1371669" indent="0">
              <a:buNone/>
              <a:defRPr/>
            </a:lvl3pPr>
            <a:lvl4pPr marL="2057504" indent="0">
              <a:buNone/>
              <a:defRPr/>
            </a:lvl4pPr>
            <a:lvl5pPr marL="2743337" indent="0">
              <a:buNone/>
              <a:defRPr/>
            </a:lvl5pPr>
          </a:lstStyle>
          <a:p>
            <a:pPr lvl="0"/>
            <a:r>
              <a:rPr lang="en-GB"/>
              <a:t>Click to edit Master text styles</a:t>
            </a:r>
            <a:endParaRPr lang="en-LT"/>
          </a:p>
        </p:txBody>
      </p:sp>
      <p:sp>
        <p:nvSpPr>
          <p:cNvPr id="7" name="TextBox 6">
            <a:extLst>
              <a:ext uri="{FF2B5EF4-FFF2-40B4-BE49-F238E27FC236}">
                <a16:creationId xmlns:a16="http://schemas.microsoft.com/office/drawing/2014/main" id="{6D078FF0-B56D-70B3-2583-8D200108D1F9}"/>
              </a:ext>
            </a:extLst>
          </p:cNvPr>
          <p:cNvSpPr txBox="1"/>
          <p:nvPr userDrawn="1"/>
        </p:nvSpPr>
        <p:spPr>
          <a:xfrm>
            <a:off x="1867631" y="960972"/>
            <a:ext cx="1186543" cy="415498"/>
          </a:xfrm>
          <a:prstGeom prst="rect">
            <a:avLst/>
          </a:prstGeom>
          <a:noFill/>
        </p:spPr>
        <p:txBody>
          <a:bodyPr wrap="none" rtlCol="0">
            <a:spAutoFit/>
          </a:bodyPr>
          <a:lstStyle/>
          <a:p>
            <a:r>
              <a:rPr lang="en-LT" sz="2100">
                <a:solidFill>
                  <a:srgbClr val="000000"/>
                </a:solidFill>
              </a:rPr>
              <a:t>Go back</a:t>
            </a:r>
          </a:p>
        </p:txBody>
      </p:sp>
      <p:pic>
        <p:nvPicPr>
          <p:cNvPr id="8" name="Graphic 7" descr="Arrow Up with solid fill">
            <a:extLst>
              <a:ext uri="{FF2B5EF4-FFF2-40B4-BE49-F238E27FC236}">
                <a16:creationId xmlns:a16="http://schemas.microsoft.com/office/drawing/2014/main" id="{9F1F1630-847F-1A33-5C01-C26EFA5911A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6200000">
            <a:off x="1257300" y="939975"/>
            <a:ext cx="514317" cy="514317"/>
          </a:xfrm>
          <a:prstGeom prst="rect">
            <a:avLst/>
          </a:prstGeom>
        </p:spPr>
      </p:pic>
    </p:spTree>
    <p:extLst>
      <p:ext uri="{BB962C8B-B14F-4D97-AF65-F5344CB8AC3E}">
        <p14:creationId xmlns:p14="http://schemas.microsoft.com/office/powerpoint/2010/main" val="150792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Slide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16">
            <a:extLst>
              <a:ext uri="{FF2B5EF4-FFF2-40B4-BE49-F238E27FC236}">
                <a16:creationId xmlns:a16="http://schemas.microsoft.com/office/drawing/2014/main" id="{908C5E9F-409B-7D41-4387-64CD26AAC65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57300" y="8994968"/>
            <a:ext cx="1434597" cy="457704"/>
          </a:xfrm>
          <a:prstGeom prst="rect">
            <a:avLst/>
          </a:prstGeom>
        </p:spPr>
      </p:pic>
      <p:sp>
        <p:nvSpPr>
          <p:cNvPr id="2" name="Title 1">
            <a:extLst>
              <a:ext uri="{FF2B5EF4-FFF2-40B4-BE49-F238E27FC236}">
                <a16:creationId xmlns:a16="http://schemas.microsoft.com/office/drawing/2014/main" id="{D3E2BABE-02B4-4931-8E67-B71145FA932D}"/>
              </a:ext>
            </a:extLst>
          </p:cNvPr>
          <p:cNvSpPr>
            <a:spLocks noGrp="1"/>
          </p:cNvSpPr>
          <p:nvPr>
            <p:ph type="title" hasCustomPrompt="1"/>
          </p:nvPr>
        </p:nvSpPr>
        <p:spPr>
          <a:xfrm>
            <a:off x="1257302" y="2992597"/>
            <a:ext cx="8051834" cy="2562386"/>
          </a:xfrm>
        </p:spPr>
        <p:txBody>
          <a:bodyPr>
            <a:normAutofit/>
          </a:bodyPr>
          <a:lstStyle>
            <a:lvl1pPr algn="l">
              <a:defRPr sz="14400">
                <a:solidFill>
                  <a:schemeClr val="tx1">
                    <a:lumMod val="50000"/>
                  </a:schemeClr>
                </a:solidFill>
              </a:defRPr>
            </a:lvl1pPr>
          </a:lstStyle>
          <a:p>
            <a:r>
              <a:rPr lang="en-US"/>
              <a:t>#</a:t>
            </a:r>
          </a:p>
        </p:txBody>
      </p:sp>
      <p:sp>
        <p:nvSpPr>
          <p:cNvPr id="4" name="Text Placeholder 3">
            <a:extLst>
              <a:ext uri="{FF2B5EF4-FFF2-40B4-BE49-F238E27FC236}">
                <a16:creationId xmlns:a16="http://schemas.microsoft.com/office/drawing/2014/main" id="{ED80BABD-38A5-BFDE-409B-402E130FE527}"/>
              </a:ext>
            </a:extLst>
          </p:cNvPr>
          <p:cNvSpPr>
            <a:spLocks noGrp="1"/>
          </p:cNvSpPr>
          <p:nvPr>
            <p:ph type="body" sz="quarter" idx="10"/>
          </p:nvPr>
        </p:nvSpPr>
        <p:spPr>
          <a:xfrm>
            <a:off x="1257300" y="5766620"/>
            <a:ext cx="15290007" cy="1444650"/>
          </a:xfrm>
        </p:spPr>
        <p:txBody>
          <a:bodyPr anchor="ctr">
            <a:normAutofit/>
          </a:bodyPr>
          <a:lstStyle>
            <a:lvl1pPr marL="0" indent="0">
              <a:spcBef>
                <a:spcPts val="0"/>
              </a:spcBef>
              <a:buNone/>
              <a:defRPr sz="7200">
                <a:solidFill>
                  <a:schemeClr val="tx1">
                    <a:lumMod val="50000"/>
                  </a:schemeClr>
                </a:solidFill>
              </a:defRPr>
            </a:lvl1pPr>
            <a:lvl2pPr marL="685835" indent="0">
              <a:buNone/>
              <a:defRPr/>
            </a:lvl2pPr>
            <a:lvl3pPr marL="1371669" indent="0">
              <a:buNone/>
              <a:defRPr/>
            </a:lvl3pPr>
            <a:lvl4pPr marL="2057504" indent="0">
              <a:buNone/>
              <a:defRPr/>
            </a:lvl4pPr>
            <a:lvl5pPr marL="2743337" indent="0">
              <a:buNone/>
              <a:defRPr/>
            </a:lvl5pPr>
          </a:lstStyle>
          <a:p>
            <a:pPr lvl="0"/>
            <a:r>
              <a:rPr lang="en-GB"/>
              <a:t>Click to edit Master text styles</a:t>
            </a:r>
            <a:endParaRPr lang="en-LT"/>
          </a:p>
        </p:txBody>
      </p:sp>
      <p:sp>
        <p:nvSpPr>
          <p:cNvPr id="7" name="TextBox 6">
            <a:extLst>
              <a:ext uri="{FF2B5EF4-FFF2-40B4-BE49-F238E27FC236}">
                <a16:creationId xmlns:a16="http://schemas.microsoft.com/office/drawing/2014/main" id="{6D078FF0-B56D-70B3-2583-8D200108D1F9}"/>
              </a:ext>
            </a:extLst>
          </p:cNvPr>
          <p:cNvSpPr txBox="1"/>
          <p:nvPr userDrawn="1"/>
        </p:nvSpPr>
        <p:spPr>
          <a:xfrm>
            <a:off x="1867631" y="960972"/>
            <a:ext cx="1186543" cy="415498"/>
          </a:xfrm>
          <a:prstGeom prst="rect">
            <a:avLst/>
          </a:prstGeom>
          <a:noFill/>
        </p:spPr>
        <p:txBody>
          <a:bodyPr wrap="none" rtlCol="0">
            <a:spAutoFit/>
          </a:bodyPr>
          <a:lstStyle/>
          <a:p>
            <a:r>
              <a:rPr lang="en-LT" sz="2100">
                <a:solidFill>
                  <a:srgbClr val="000000"/>
                </a:solidFill>
              </a:rPr>
              <a:t>Go back</a:t>
            </a:r>
          </a:p>
        </p:txBody>
      </p:sp>
      <p:pic>
        <p:nvPicPr>
          <p:cNvPr id="8" name="Graphic 7" descr="Arrow Up with solid fill">
            <a:extLst>
              <a:ext uri="{FF2B5EF4-FFF2-40B4-BE49-F238E27FC236}">
                <a16:creationId xmlns:a16="http://schemas.microsoft.com/office/drawing/2014/main" id="{9F1F1630-847F-1A33-5C01-C26EFA5911A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6200000">
            <a:off x="1257300" y="939975"/>
            <a:ext cx="514317" cy="514317"/>
          </a:xfrm>
          <a:prstGeom prst="rect">
            <a:avLst/>
          </a:prstGeom>
        </p:spPr>
      </p:pic>
    </p:spTree>
    <p:extLst>
      <p:ext uri="{BB962C8B-B14F-4D97-AF65-F5344CB8AC3E}">
        <p14:creationId xmlns:p14="http://schemas.microsoft.com/office/powerpoint/2010/main" val="399763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Slide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16">
            <a:extLst>
              <a:ext uri="{FF2B5EF4-FFF2-40B4-BE49-F238E27FC236}">
                <a16:creationId xmlns:a16="http://schemas.microsoft.com/office/drawing/2014/main" id="{908C5E9F-409B-7D41-4387-64CD26AAC65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57300" y="8994968"/>
            <a:ext cx="1434597" cy="457704"/>
          </a:xfrm>
          <a:prstGeom prst="rect">
            <a:avLst/>
          </a:prstGeom>
        </p:spPr>
      </p:pic>
      <p:sp>
        <p:nvSpPr>
          <p:cNvPr id="2" name="Title 1">
            <a:extLst>
              <a:ext uri="{FF2B5EF4-FFF2-40B4-BE49-F238E27FC236}">
                <a16:creationId xmlns:a16="http://schemas.microsoft.com/office/drawing/2014/main" id="{D3E2BABE-02B4-4931-8E67-B71145FA932D}"/>
              </a:ext>
            </a:extLst>
          </p:cNvPr>
          <p:cNvSpPr>
            <a:spLocks noGrp="1"/>
          </p:cNvSpPr>
          <p:nvPr>
            <p:ph type="title" hasCustomPrompt="1"/>
          </p:nvPr>
        </p:nvSpPr>
        <p:spPr>
          <a:xfrm>
            <a:off x="1257302" y="2992597"/>
            <a:ext cx="8051834" cy="2562386"/>
          </a:xfrm>
        </p:spPr>
        <p:txBody>
          <a:bodyPr>
            <a:normAutofit/>
          </a:bodyPr>
          <a:lstStyle>
            <a:lvl1pPr algn="l">
              <a:defRPr sz="14400">
                <a:solidFill>
                  <a:schemeClr val="tx1">
                    <a:lumMod val="50000"/>
                  </a:schemeClr>
                </a:solidFill>
              </a:defRPr>
            </a:lvl1pPr>
          </a:lstStyle>
          <a:p>
            <a:r>
              <a:rPr lang="en-US"/>
              <a:t>#</a:t>
            </a:r>
          </a:p>
        </p:txBody>
      </p:sp>
      <p:sp>
        <p:nvSpPr>
          <p:cNvPr id="4" name="Text Placeholder 3">
            <a:extLst>
              <a:ext uri="{FF2B5EF4-FFF2-40B4-BE49-F238E27FC236}">
                <a16:creationId xmlns:a16="http://schemas.microsoft.com/office/drawing/2014/main" id="{ED80BABD-38A5-BFDE-409B-402E130FE527}"/>
              </a:ext>
            </a:extLst>
          </p:cNvPr>
          <p:cNvSpPr>
            <a:spLocks noGrp="1"/>
          </p:cNvSpPr>
          <p:nvPr>
            <p:ph type="body" sz="quarter" idx="10"/>
          </p:nvPr>
        </p:nvSpPr>
        <p:spPr>
          <a:xfrm>
            <a:off x="1257300" y="5766620"/>
            <a:ext cx="15290007" cy="1444650"/>
          </a:xfrm>
        </p:spPr>
        <p:txBody>
          <a:bodyPr anchor="ctr">
            <a:normAutofit/>
          </a:bodyPr>
          <a:lstStyle>
            <a:lvl1pPr marL="0" indent="0">
              <a:spcBef>
                <a:spcPts val="0"/>
              </a:spcBef>
              <a:buNone/>
              <a:defRPr sz="7200">
                <a:solidFill>
                  <a:schemeClr val="tx1">
                    <a:lumMod val="50000"/>
                  </a:schemeClr>
                </a:solidFill>
              </a:defRPr>
            </a:lvl1pPr>
            <a:lvl2pPr marL="685835" indent="0">
              <a:buNone/>
              <a:defRPr/>
            </a:lvl2pPr>
            <a:lvl3pPr marL="1371669" indent="0">
              <a:buNone/>
              <a:defRPr/>
            </a:lvl3pPr>
            <a:lvl4pPr marL="2057504" indent="0">
              <a:buNone/>
              <a:defRPr/>
            </a:lvl4pPr>
            <a:lvl5pPr marL="2743337" indent="0">
              <a:buNone/>
              <a:defRPr/>
            </a:lvl5pPr>
          </a:lstStyle>
          <a:p>
            <a:pPr lvl="0"/>
            <a:r>
              <a:rPr lang="en-GB"/>
              <a:t>Click to edit Master text styles</a:t>
            </a:r>
            <a:endParaRPr lang="en-LT"/>
          </a:p>
        </p:txBody>
      </p:sp>
      <p:sp>
        <p:nvSpPr>
          <p:cNvPr id="7" name="TextBox 6">
            <a:extLst>
              <a:ext uri="{FF2B5EF4-FFF2-40B4-BE49-F238E27FC236}">
                <a16:creationId xmlns:a16="http://schemas.microsoft.com/office/drawing/2014/main" id="{6D078FF0-B56D-70B3-2583-8D200108D1F9}"/>
              </a:ext>
            </a:extLst>
          </p:cNvPr>
          <p:cNvSpPr txBox="1"/>
          <p:nvPr userDrawn="1"/>
        </p:nvSpPr>
        <p:spPr>
          <a:xfrm>
            <a:off x="1867631" y="960972"/>
            <a:ext cx="1186543" cy="415498"/>
          </a:xfrm>
          <a:prstGeom prst="rect">
            <a:avLst/>
          </a:prstGeom>
          <a:noFill/>
        </p:spPr>
        <p:txBody>
          <a:bodyPr wrap="none" rtlCol="0">
            <a:spAutoFit/>
          </a:bodyPr>
          <a:lstStyle/>
          <a:p>
            <a:r>
              <a:rPr lang="en-LT" sz="2100">
                <a:solidFill>
                  <a:srgbClr val="000000"/>
                </a:solidFill>
              </a:rPr>
              <a:t>Go back</a:t>
            </a:r>
          </a:p>
        </p:txBody>
      </p:sp>
      <p:pic>
        <p:nvPicPr>
          <p:cNvPr id="8" name="Graphic 7" descr="Arrow Up with solid fill">
            <a:extLst>
              <a:ext uri="{FF2B5EF4-FFF2-40B4-BE49-F238E27FC236}">
                <a16:creationId xmlns:a16="http://schemas.microsoft.com/office/drawing/2014/main" id="{9F1F1630-847F-1A33-5C01-C26EFA5911A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6200000">
            <a:off x="1257300" y="939975"/>
            <a:ext cx="514317" cy="514317"/>
          </a:xfrm>
          <a:prstGeom prst="rect">
            <a:avLst/>
          </a:prstGeom>
        </p:spPr>
      </p:pic>
    </p:spTree>
    <p:extLst>
      <p:ext uri="{BB962C8B-B14F-4D97-AF65-F5344CB8AC3E}">
        <p14:creationId xmlns:p14="http://schemas.microsoft.com/office/powerpoint/2010/main" val="707874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Slide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16">
            <a:extLst>
              <a:ext uri="{FF2B5EF4-FFF2-40B4-BE49-F238E27FC236}">
                <a16:creationId xmlns:a16="http://schemas.microsoft.com/office/drawing/2014/main" id="{908C5E9F-409B-7D41-4387-64CD26AAC65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57300" y="8994968"/>
            <a:ext cx="1434597" cy="457704"/>
          </a:xfrm>
          <a:prstGeom prst="rect">
            <a:avLst/>
          </a:prstGeom>
        </p:spPr>
      </p:pic>
      <p:sp>
        <p:nvSpPr>
          <p:cNvPr id="2" name="Title 1">
            <a:extLst>
              <a:ext uri="{FF2B5EF4-FFF2-40B4-BE49-F238E27FC236}">
                <a16:creationId xmlns:a16="http://schemas.microsoft.com/office/drawing/2014/main" id="{D3E2BABE-02B4-4931-8E67-B71145FA932D}"/>
              </a:ext>
            </a:extLst>
          </p:cNvPr>
          <p:cNvSpPr>
            <a:spLocks noGrp="1"/>
          </p:cNvSpPr>
          <p:nvPr>
            <p:ph type="title" hasCustomPrompt="1"/>
          </p:nvPr>
        </p:nvSpPr>
        <p:spPr>
          <a:xfrm>
            <a:off x="1257302" y="2992597"/>
            <a:ext cx="8051834" cy="2562386"/>
          </a:xfrm>
        </p:spPr>
        <p:txBody>
          <a:bodyPr>
            <a:normAutofit/>
          </a:bodyPr>
          <a:lstStyle>
            <a:lvl1pPr algn="l">
              <a:defRPr sz="14400">
                <a:solidFill>
                  <a:schemeClr val="tx1">
                    <a:lumMod val="50000"/>
                  </a:schemeClr>
                </a:solidFill>
              </a:defRPr>
            </a:lvl1pPr>
          </a:lstStyle>
          <a:p>
            <a:r>
              <a:rPr lang="en-US"/>
              <a:t>#</a:t>
            </a:r>
          </a:p>
        </p:txBody>
      </p:sp>
      <p:sp>
        <p:nvSpPr>
          <p:cNvPr id="4" name="Text Placeholder 3">
            <a:extLst>
              <a:ext uri="{FF2B5EF4-FFF2-40B4-BE49-F238E27FC236}">
                <a16:creationId xmlns:a16="http://schemas.microsoft.com/office/drawing/2014/main" id="{ED80BABD-38A5-BFDE-409B-402E130FE527}"/>
              </a:ext>
            </a:extLst>
          </p:cNvPr>
          <p:cNvSpPr>
            <a:spLocks noGrp="1"/>
          </p:cNvSpPr>
          <p:nvPr>
            <p:ph type="body" sz="quarter" idx="10"/>
          </p:nvPr>
        </p:nvSpPr>
        <p:spPr>
          <a:xfrm>
            <a:off x="1257300" y="5766620"/>
            <a:ext cx="15290007" cy="1444650"/>
          </a:xfrm>
        </p:spPr>
        <p:txBody>
          <a:bodyPr anchor="ctr">
            <a:normAutofit/>
          </a:bodyPr>
          <a:lstStyle>
            <a:lvl1pPr marL="0" indent="0">
              <a:spcBef>
                <a:spcPts val="0"/>
              </a:spcBef>
              <a:buNone/>
              <a:defRPr sz="7200">
                <a:solidFill>
                  <a:schemeClr val="tx1">
                    <a:lumMod val="50000"/>
                  </a:schemeClr>
                </a:solidFill>
              </a:defRPr>
            </a:lvl1pPr>
            <a:lvl2pPr marL="685835" indent="0">
              <a:buNone/>
              <a:defRPr/>
            </a:lvl2pPr>
            <a:lvl3pPr marL="1371669" indent="0">
              <a:buNone/>
              <a:defRPr/>
            </a:lvl3pPr>
            <a:lvl4pPr marL="2057504" indent="0">
              <a:buNone/>
              <a:defRPr/>
            </a:lvl4pPr>
            <a:lvl5pPr marL="2743337" indent="0">
              <a:buNone/>
              <a:defRPr/>
            </a:lvl5pPr>
          </a:lstStyle>
          <a:p>
            <a:pPr lvl="0"/>
            <a:r>
              <a:rPr lang="en-GB"/>
              <a:t>Click to edit Master text styles</a:t>
            </a:r>
            <a:endParaRPr lang="en-LT"/>
          </a:p>
        </p:txBody>
      </p:sp>
      <p:sp>
        <p:nvSpPr>
          <p:cNvPr id="7" name="TextBox 6">
            <a:extLst>
              <a:ext uri="{FF2B5EF4-FFF2-40B4-BE49-F238E27FC236}">
                <a16:creationId xmlns:a16="http://schemas.microsoft.com/office/drawing/2014/main" id="{6D078FF0-B56D-70B3-2583-8D200108D1F9}"/>
              </a:ext>
            </a:extLst>
          </p:cNvPr>
          <p:cNvSpPr txBox="1"/>
          <p:nvPr userDrawn="1"/>
        </p:nvSpPr>
        <p:spPr>
          <a:xfrm>
            <a:off x="1867631" y="960972"/>
            <a:ext cx="1186543" cy="415498"/>
          </a:xfrm>
          <a:prstGeom prst="rect">
            <a:avLst/>
          </a:prstGeom>
          <a:noFill/>
        </p:spPr>
        <p:txBody>
          <a:bodyPr wrap="none" rtlCol="0">
            <a:spAutoFit/>
          </a:bodyPr>
          <a:lstStyle/>
          <a:p>
            <a:r>
              <a:rPr lang="en-LT" sz="2100">
                <a:solidFill>
                  <a:srgbClr val="000000"/>
                </a:solidFill>
              </a:rPr>
              <a:t>Go back</a:t>
            </a:r>
          </a:p>
        </p:txBody>
      </p:sp>
      <p:pic>
        <p:nvPicPr>
          <p:cNvPr id="8" name="Graphic 7" descr="Arrow Up with solid fill">
            <a:extLst>
              <a:ext uri="{FF2B5EF4-FFF2-40B4-BE49-F238E27FC236}">
                <a16:creationId xmlns:a16="http://schemas.microsoft.com/office/drawing/2014/main" id="{9F1F1630-847F-1A33-5C01-C26EFA5911A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6200000">
            <a:off x="1257300" y="939975"/>
            <a:ext cx="514317" cy="514317"/>
          </a:xfrm>
          <a:prstGeom prst="rect">
            <a:avLst/>
          </a:prstGeom>
        </p:spPr>
      </p:pic>
    </p:spTree>
    <p:extLst>
      <p:ext uri="{BB962C8B-B14F-4D97-AF65-F5344CB8AC3E}">
        <p14:creationId xmlns:p14="http://schemas.microsoft.com/office/powerpoint/2010/main" val="418805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ly-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8AC0-34C5-4CA2-1D92-FD397901FC0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032B03-6E7A-4A2D-80F1-21B5FA060A92}"/>
              </a:ext>
            </a:extLst>
          </p:cNvPr>
          <p:cNvSpPr>
            <a:spLocks noGrp="1"/>
          </p:cNvSpPr>
          <p:nvPr>
            <p:ph type="sldNum" sz="quarter" idx="10"/>
          </p:nvPr>
        </p:nvSpPr>
        <p:spPr/>
        <p:txBody>
          <a:bodyPr/>
          <a:lstStyle/>
          <a:p>
            <a:fld id="{B7BD53AE-7240-4391-874D-1B91F412B7AB}" type="slidenum">
              <a:rPr lang="en-US" smtClean="0"/>
              <a:t>‹#›</a:t>
            </a:fld>
            <a:endParaRPr lang="en-US"/>
          </a:p>
        </p:txBody>
      </p:sp>
    </p:spTree>
    <p:extLst>
      <p:ext uri="{BB962C8B-B14F-4D97-AF65-F5344CB8AC3E}">
        <p14:creationId xmlns:p14="http://schemas.microsoft.com/office/powerpoint/2010/main" val="3607608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8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8AC0-34C5-4CA2-1D92-FD397901FC0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032B03-6E7A-4A2D-80F1-21B5FA060A92}"/>
              </a:ext>
            </a:extLst>
          </p:cNvPr>
          <p:cNvSpPr>
            <a:spLocks noGrp="1"/>
          </p:cNvSpPr>
          <p:nvPr>
            <p:ph type="sldNum" sz="quarter" idx="10"/>
          </p:nvPr>
        </p:nvSpPr>
        <p:spPr/>
        <p:txBody>
          <a:bodyPr/>
          <a:lstStyle/>
          <a:p>
            <a:fld id="{B7BD53AE-7240-4391-874D-1B91F412B7AB}" type="slidenum">
              <a:rPr lang="en-US" smtClean="0"/>
              <a:t>‹#›</a:t>
            </a:fld>
            <a:endParaRPr lang="en-US"/>
          </a:p>
        </p:txBody>
      </p:sp>
      <p:sp>
        <p:nvSpPr>
          <p:cNvPr id="4" name="Rectangle: Rounded Corners 41">
            <a:extLst>
              <a:ext uri="{FF2B5EF4-FFF2-40B4-BE49-F238E27FC236}">
                <a16:creationId xmlns:a16="http://schemas.microsoft.com/office/drawing/2014/main" id="{4EF02BA2-F04F-40B2-3202-C8F5A2C0916E}"/>
              </a:ext>
            </a:extLst>
          </p:cNvPr>
          <p:cNvSpPr/>
          <p:nvPr userDrawn="1"/>
        </p:nvSpPr>
        <p:spPr>
          <a:xfrm>
            <a:off x="1172108" y="2244405"/>
            <a:ext cx="389522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5" name="Rectangle: Rounded Corners 29">
            <a:extLst>
              <a:ext uri="{FF2B5EF4-FFF2-40B4-BE49-F238E27FC236}">
                <a16:creationId xmlns:a16="http://schemas.microsoft.com/office/drawing/2014/main" id="{A02B553E-D571-ECEE-27C9-323272332CFA}"/>
              </a:ext>
            </a:extLst>
          </p:cNvPr>
          <p:cNvSpPr/>
          <p:nvPr userDrawn="1"/>
        </p:nvSpPr>
        <p:spPr>
          <a:xfrm>
            <a:off x="5184717" y="2267000"/>
            <a:ext cx="3895224" cy="3272220"/>
          </a:xfrm>
          <a:prstGeom prst="roundRect">
            <a:avLst>
              <a:gd name="adj" fmla="val 2221"/>
            </a:avLst>
          </a:prstGeom>
          <a:solidFill>
            <a:srgbClr val="B2B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6" name="Rectangle: Rounded Corners 36">
            <a:extLst>
              <a:ext uri="{FF2B5EF4-FFF2-40B4-BE49-F238E27FC236}">
                <a16:creationId xmlns:a16="http://schemas.microsoft.com/office/drawing/2014/main" id="{05E121E3-1818-1765-7F10-1B5C0B6234B5}"/>
              </a:ext>
            </a:extLst>
          </p:cNvPr>
          <p:cNvSpPr/>
          <p:nvPr userDrawn="1"/>
        </p:nvSpPr>
        <p:spPr>
          <a:xfrm>
            <a:off x="5184717" y="5700068"/>
            <a:ext cx="389522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7" name="Rectangle: Rounded Corners 30">
            <a:extLst>
              <a:ext uri="{FF2B5EF4-FFF2-40B4-BE49-F238E27FC236}">
                <a16:creationId xmlns:a16="http://schemas.microsoft.com/office/drawing/2014/main" id="{C01C7796-C653-17D2-9BFE-4ABD8A7FC3D7}"/>
              </a:ext>
            </a:extLst>
          </p:cNvPr>
          <p:cNvSpPr/>
          <p:nvPr userDrawn="1"/>
        </p:nvSpPr>
        <p:spPr>
          <a:xfrm>
            <a:off x="9197327" y="2267000"/>
            <a:ext cx="389522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8" name="Rectangle: Rounded Corners 39">
            <a:extLst>
              <a:ext uri="{FF2B5EF4-FFF2-40B4-BE49-F238E27FC236}">
                <a16:creationId xmlns:a16="http://schemas.microsoft.com/office/drawing/2014/main" id="{451C2359-C98A-1BF8-4017-076A9E0F78A4}"/>
              </a:ext>
            </a:extLst>
          </p:cNvPr>
          <p:cNvSpPr/>
          <p:nvPr userDrawn="1"/>
        </p:nvSpPr>
        <p:spPr>
          <a:xfrm>
            <a:off x="1172108" y="5700068"/>
            <a:ext cx="3895224" cy="3272220"/>
          </a:xfrm>
          <a:prstGeom prst="roundRect">
            <a:avLst>
              <a:gd name="adj" fmla="val 2221"/>
            </a:avLst>
          </a:prstGeom>
          <a:solidFill>
            <a:srgbClr val="2EF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9" name="Rectangle: Rounded Corners 37">
            <a:extLst>
              <a:ext uri="{FF2B5EF4-FFF2-40B4-BE49-F238E27FC236}">
                <a16:creationId xmlns:a16="http://schemas.microsoft.com/office/drawing/2014/main" id="{23AD7C1C-5B64-BA38-9678-7CFEA9B8F98C}"/>
              </a:ext>
            </a:extLst>
          </p:cNvPr>
          <p:cNvSpPr/>
          <p:nvPr userDrawn="1"/>
        </p:nvSpPr>
        <p:spPr>
          <a:xfrm>
            <a:off x="9197327" y="5700068"/>
            <a:ext cx="389522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10" name="Rectangle: Rounded Corners 38">
            <a:extLst>
              <a:ext uri="{FF2B5EF4-FFF2-40B4-BE49-F238E27FC236}">
                <a16:creationId xmlns:a16="http://schemas.microsoft.com/office/drawing/2014/main" id="{C0C41CC9-1927-7BC4-5B1E-4AA8AE7F5847}"/>
              </a:ext>
            </a:extLst>
          </p:cNvPr>
          <p:cNvSpPr/>
          <p:nvPr userDrawn="1"/>
        </p:nvSpPr>
        <p:spPr>
          <a:xfrm>
            <a:off x="13209935" y="5700068"/>
            <a:ext cx="3895224" cy="3272220"/>
          </a:xfrm>
          <a:prstGeom prst="roundRect">
            <a:avLst>
              <a:gd name="adj" fmla="val 2221"/>
            </a:avLst>
          </a:prstGeom>
          <a:solidFill>
            <a:srgbClr val="B2B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11" name="Rectangle: Rounded Corners 31">
            <a:extLst>
              <a:ext uri="{FF2B5EF4-FFF2-40B4-BE49-F238E27FC236}">
                <a16:creationId xmlns:a16="http://schemas.microsoft.com/office/drawing/2014/main" id="{85D1C6AC-4B27-915E-93D4-EE7AB6783E78}"/>
              </a:ext>
            </a:extLst>
          </p:cNvPr>
          <p:cNvSpPr/>
          <p:nvPr userDrawn="1"/>
        </p:nvSpPr>
        <p:spPr>
          <a:xfrm>
            <a:off x="13209935" y="2267000"/>
            <a:ext cx="389522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12" name="TextBox 11">
            <a:extLst>
              <a:ext uri="{FF2B5EF4-FFF2-40B4-BE49-F238E27FC236}">
                <a16:creationId xmlns:a16="http://schemas.microsoft.com/office/drawing/2014/main" id="{4AC78231-FD8E-04C5-F88E-EC5D65F6C8F4}"/>
              </a:ext>
            </a:extLst>
          </p:cNvPr>
          <p:cNvSpPr txBox="1"/>
          <p:nvPr userDrawn="1"/>
        </p:nvSpPr>
        <p:spPr>
          <a:xfrm>
            <a:off x="1471027" y="2476785"/>
            <a:ext cx="784189" cy="738664"/>
          </a:xfrm>
          <a:prstGeom prst="rect">
            <a:avLst/>
          </a:prstGeom>
          <a:noFill/>
        </p:spPr>
        <p:txBody>
          <a:bodyPr wrap="none" rtlCol="0">
            <a:spAutoFit/>
          </a:bodyPr>
          <a:lstStyle/>
          <a:p>
            <a:r>
              <a:rPr lang="en-LT" sz="4200">
                <a:solidFill>
                  <a:srgbClr val="000000"/>
                </a:solidFill>
              </a:rPr>
              <a:t>01</a:t>
            </a:r>
          </a:p>
        </p:txBody>
      </p:sp>
      <p:sp>
        <p:nvSpPr>
          <p:cNvPr id="13" name="Text Placeholder 28">
            <a:extLst>
              <a:ext uri="{FF2B5EF4-FFF2-40B4-BE49-F238E27FC236}">
                <a16:creationId xmlns:a16="http://schemas.microsoft.com/office/drawing/2014/main" id="{618ED7FE-5E75-306A-9A94-1A48D1CDC2C2}"/>
              </a:ext>
            </a:extLst>
          </p:cNvPr>
          <p:cNvSpPr>
            <a:spLocks noGrp="1"/>
          </p:cNvSpPr>
          <p:nvPr>
            <p:ph type="body" sz="quarter" idx="12" hasCustomPrompt="1"/>
          </p:nvPr>
        </p:nvSpPr>
        <p:spPr>
          <a:xfrm>
            <a:off x="1471027" y="3619515"/>
            <a:ext cx="3308279"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4" name="TextBox 13">
            <a:extLst>
              <a:ext uri="{FF2B5EF4-FFF2-40B4-BE49-F238E27FC236}">
                <a16:creationId xmlns:a16="http://schemas.microsoft.com/office/drawing/2014/main" id="{78CFBC19-30F0-B520-1836-9D4841D4BDCE}"/>
              </a:ext>
            </a:extLst>
          </p:cNvPr>
          <p:cNvSpPr txBox="1"/>
          <p:nvPr userDrawn="1"/>
        </p:nvSpPr>
        <p:spPr>
          <a:xfrm>
            <a:off x="5492116" y="2476785"/>
            <a:ext cx="784189" cy="738664"/>
          </a:xfrm>
          <a:prstGeom prst="rect">
            <a:avLst/>
          </a:prstGeom>
          <a:noFill/>
        </p:spPr>
        <p:txBody>
          <a:bodyPr wrap="none" rtlCol="0">
            <a:spAutoFit/>
          </a:bodyPr>
          <a:lstStyle/>
          <a:p>
            <a:r>
              <a:rPr lang="en-LT" sz="4200">
                <a:solidFill>
                  <a:srgbClr val="000000"/>
                </a:solidFill>
              </a:rPr>
              <a:t>02</a:t>
            </a:r>
          </a:p>
        </p:txBody>
      </p:sp>
      <p:sp>
        <p:nvSpPr>
          <p:cNvPr id="15" name="Text Placeholder 28">
            <a:extLst>
              <a:ext uri="{FF2B5EF4-FFF2-40B4-BE49-F238E27FC236}">
                <a16:creationId xmlns:a16="http://schemas.microsoft.com/office/drawing/2014/main" id="{7F96D671-40E2-EDCD-211A-7D808D21B9F1}"/>
              </a:ext>
            </a:extLst>
          </p:cNvPr>
          <p:cNvSpPr>
            <a:spLocks noGrp="1"/>
          </p:cNvSpPr>
          <p:nvPr>
            <p:ph type="body" sz="quarter" idx="13" hasCustomPrompt="1"/>
          </p:nvPr>
        </p:nvSpPr>
        <p:spPr>
          <a:xfrm>
            <a:off x="5492116" y="3619515"/>
            <a:ext cx="3308279"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6" name="TextBox 15">
            <a:extLst>
              <a:ext uri="{FF2B5EF4-FFF2-40B4-BE49-F238E27FC236}">
                <a16:creationId xmlns:a16="http://schemas.microsoft.com/office/drawing/2014/main" id="{46F47091-3120-5602-180E-08859D2D5DA5}"/>
              </a:ext>
            </a:extLst>
          </p:cNvPr>
          <p:cNvSpPr txBox="1"/>
          <p:nvPr userDrawn="1"/>
        </p:nvSpPr>
        <p:spPr>
          <a:xfrm>
            <a:off x="9487646" y="2476785"/>
            <a:ext cx="784189" cy="738664"/>
          </a:xfrm>
          <a:prstGeom prst="rect">
            <a:avLst/>
          </a:prstGeom>
          <a:noFill/>
        </p:spPr>
        <p:txBody>
          <a:bodyPr wrap="none" rtlCol="0">
            <a:spAutoFit/>
          </a:bodyPr>
          <a:lstStyle/>
          <a:p>
            <a:r>
              <a:rPr lang="en-LT" sz="4200">
                <a:solidFill>
                  <a:srgbClr val="000000"/>
                </a:solidFill>
              </a:rPr>
              <a:t>03</a:t>
            </a:r>
          </a:p>
        </p:txBody>
      </p:sp>
      <p:sp>
        <p:nvSpPr>
          <p:cNvPr id="17" name="Text Placeholder 28">
            <a:extLst>
              <a:ext uri="{FF2B5EF4-FFF2-40B4-BE49-F238E27FC236}">
                <a16:creationId xmlns:a16="http://schemas.microsoft.com/office/drawing/2014/main" id="{6420A0DE-2AFA-D08E-BC3E-42B761E6A362}"/>
              </a:ext>
            </a:extLst>
          </p:cNvPr>
          <p:cNvSpPr>
            <a:spLocks noGrp="1"/>
          </p:cNvSpPr>
          <p:nvPr>
            <p:ph type="body" sz="quarter" idx="14" hasCustomPrompt="1"/>
          </p:nvPr>
        </p:nvSpPr>
        <p:spPr>
          <a:xfrm>
            <a:off x="9487646" y="3619515"/>
            <a:ext cx="3308279"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8" name="TextBox 17">
            <a:extLst>
              <a:ext uri="{FF2B5EF4-FFF2-40B4-BE49-F238E27FC236}">
                <a16:creationId xmlns:a16="http://schemas.microsoft.com/office/drawing/2014/main" id="{58E47B51-A82B-6D28-A69E-87D887AC6FB3}"/>
              </a:ext>
            </a:extLst>
          </p:cNvPr>
          <p:cNvSpPr txBox="1"/>
          <p:nvPr userDrawn="1"/>
        </p:nvSpPr>
        <p:spPr>
          <a:xfrm>
            <a:off x="13483175" y="2476785"/>
            <a:ext cx="784189" cy="738664"/>
          </a:xfrm>
          <a:prstGeom prst="rect">
            <a:avLst/>
          </a:prstGeom>
          <a:noFill/>
        </p:spPr>
        <p:txBody>
          <a:bodyPr wrap="none" rtlCol="0">
            <a:spAutoFit/>
          </a:bodyPr>
          <a:lstStyle/>
          <a:p>
            <a:r>
              <a:rPr lang="en-LT" sz="4200">
                <a:solidFill>
                  <a:srgbClr val="000000"/>
                </a:solidFill>
              </a:rPr>
              <a:t>04</a:t>
            </a:r>
          </a:p>
        </p:txBody>
      </p:sp>
      <p:sp>
        <p:nvSpPr>
          <p:cNvPr id="19" name="Text Placeholder 28">
            <a:extLst>
              <a:ext uri="{FF2B5EF4-FFF2-40B4-BE49-F238E27FC236}">
                <a16:creationId xmlns:a16="http://schemas.microsoft.com/office/drawing/2014/main" id="{AD6D88B6-1F71-AAED-03B4-E85451E74DF9}"/>
              </a:ext>
            </a:extLst>
          </p:cNvPr>
          <p:cNvSpPr>
            <a:spLocks noGrp="1"/>
          </p:cNvSpPr>
          <p:nvPr>
            <p:ph type="body" sz="quarter" idx="15" hasCustomPrompt="1"/>
          </p:nvPr>
        </p:nvSpPr>
        <p:spPr>
          <a:xfrm>
            <a:off x="13483175" y="3619515"/>
            <a:ext cx="3308279"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0" name="TextBox 19">
            <a:extLst>
              <a:ext uri="{FF2B5EF4-FFF2-40B4-BE49-F238E27FC236}">
                <a16:creationId xmlns:a16="http://schemas.microsoft.com/office/drawing/2014/main" id="{5231544C-0954-1E7A-F924-D83B3BD21268}"/>
              </a:ext>
            </a:extLst>
          </p:cNvPr>
          <p:cNvSpPr txBox="1"/>
          <p:nvPr userDrawn="1"/>
        </p:nvSpPr>
        <p:spPr>
          <a:xfrm>
            <a:off x="1471027" y="5978199"/>
            <a:ext cx="784189" cy="738664"/>
          </a:xfrm>
          <a:prstGeom prst="rect">
            <a:avLst/>
          </a:prstGeom>
          <a:noFill/>
        </p:spPr>
        <p:txBody>
          <a:bodyPr wrap="none" rtlCol="0">
            <a:spAutoFit/>
          </a:bodyPr>
          <a:lstStyle/>
          <a:p>
            <a:r>
              <a:rPr lang="en-LT" sz="4200">
                <a:solidFill>
                  <a:srgbClr val="000000"/>
                </a:solidFill>
              </a:rPr>
              <a:t>05</a:t>
            </a:r>
          </a:p>
        </p:txBody>
      </p:sp>
      <p:sp>
        <p:nvSpPr>
          <p:cNvPr id="21" name="Text Placeholder 28">
            <a:extLst>
              <a:ext uri="{FF2B5EF4-FFF2-40B4-BE49-F238E27FC236}">
                <a16:creationId xmlns:a16="http://schemas.microsoft.com/office/drawing/2014/main" id="{57914EF3-9298-78DE-AA52-CD148E20BB14}"/>
              </a:ext>
            </a:extLst>
          </p:cNvPr>
          <p:cNvSpPr>
            <a:spLocks noGrp="1"/>
          </p:cNvSpPr>
          <p:nvPr>
            <p:ph type="body" sz="quarter" idx="16" hasCustomPrompt="1"/>
          </p:nvPr>
        </p:nvSpPr>
        <p:spPr>
          <a:xfrm>
            <a:off x="1471027" y="7120929"/>
            <a:ext cx="3308279"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2" name="TextBox 21">
            <a:extLst>
              <a:ext uri="{FF2B5EF4-FFF2-40B4-BE49-F238E27FC236}">
                <a16:creationId xmlns:a16="http://schemas.microsoft.com/office/drawing/2014/main" id="{8720226B-1F56-9750-7B21-9B692006954C}"/>
              </a:ext>
            </a:extLst>
          </p:cNvPr>
          <p:cNvSpPr txBox="1"/>
          <p:nvPr userDrawn="1"/>
        </p:nvSpPr>
        <p:spPr>
          <a:xfrm>
            <a:off x="5492116" y="5978199"/>
            <a:ext cx="784189" cy="738664"/>
          </a:xfrm>
          <a:prstGeom prst="rect">
            <a:avLst/>
          </a:prstGeom>
          <a:noFill/>
        </p:spPr>
        <p:txBody>
          <a:bodyPr wrap="none" rtlCol="0">
            <a:spAutoFit/>
          </a:bodyPr>
          <a:lstStyle/>
          <a:p>
            <a:r>
              <a:rPr lang="en-LT" sz="4200">
                <a:solidFill>
                  <a:srgbClr val="000000"/>
                </a:solidFill>
              </a:rPr>
              <a:t>06</a:t>
            </a:r>
          </a:p>
        </p:txBody>
      </p:sp>
      <p:sp>
        <p:nvSpPr>
          <p:cNvPr id="23" name="Text Placeholder 28">
            <a:extLst>
              <a:ext uri="{FF2B5EF4-FFF2-40B4-BE49-F238E27FC236}">
                <a16:creationId xmlns:a16="http://schemas.microsoft.com/office/drawing/2014/main" id="{32290FAD-0A4E-E985-6720-32D31AD9C2C6}"/>
              </a:ext>
            </a:extLst>
          </p:cNvPr>
          <p:cNvSpPr>
            <a:spLocks noGrp="1"/>
          </p:cNvSpPr>
          <p:nvPr>
            <p:ph type="body" sz="quarter" idx="17" hasCustomPrompt="1"/>
          </p:nvPr>
        </p:nvSpPr>
        <p:spPr>
          <a:xfrm>
            <a:off x="5492116" y="7120929"/>
            <a:ext cx="3308279"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4" name="TextBox 23">
            <a:extLst>
              <a:ext uri="{FF2B5EF4-FFF2-40B4-BE49-F238E27FC236}">
                <a16:creationId xmlns:a16="http://schemas.microsoft.com/office/drawing/2014/main" id="{63EE06CA-C6E0-CDAB-7206-7966C2C91B2C}"/>
              </a:ext>
            </a:extLst>
          </p:cNvPr>
          <p:cNvSpPr txBox="1"/>
          <p:nvPr userDrawn="1"/>
        </p:nvSpPr>
        <p:spPr>
          <a:xfrm>
            <a:off x="9487646" y="5978199"/>
            <a:ext cx="784189" cy="738664"/>
          </a:xfrm>
          <a:prstGeom prst="rect">
            <a:avLst/>
          </a:prstGeom>
          <a:noFill/>
        </p:spPr>
        <p:txBody>
          <a:bodyPr wrap="none" rtlCol="0">
            <a:spAutoFit/>
          </a:bodyPr>
          <a:lstStyle/>
          <a:p>
            <a:r>
              <a:rPr lang="en-LT" sz="4200">
                <a:solidFill>
                  <a:srgbClr val="000000"/>
                </a:solidFill>
              </a:rPr>
              <a:t>07</a:t>
            </a:r>
          </a:p>
        </p:txBody>
      </p:sp>
      <p:sp>
        <p:nvSpPr>
          <p:cNvPr id="25" name="Text Placeholder 28">
            <a:extLst>
              <a:ext uri="{FF2B5EF4-FFF2-40B4-BE49-F238E27FC236}">
                <a16:creationId xmlns:a16="http://schemas.microsoft.com/office/drawing/2014/main" id="{03953ED4-1541-FB6A-9179-6BA279391ED8}"/>
              </a:ext>
            </a:extLst>
          </p:cNvPr>
          <p:cNvSpPr>
            <a:spLocks noGrp="1"/>
          </p:cNvSpPr>
          <p:nvPr>
            <p:ph type="body" sz="quarter" idx="18" hasCustomPrompt="1"/>
          </p:nvPr>
        </p:nvSpPr>
        <p:spPr>
          <a:xfrm>
            <a:off x="9487646" y="7120929"/>
            <a:ext cx="3308279"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6" name="TextBox 25">
            <a:extLst>
              <a:ext uri="{FF2B5EF4-FFF2-40B4-BE49-F238E27FC236}">
                <a16:creationId xmlns:a16="http://schemas.microsoft.com/office/drawing/2014/main" id="{F7EE518D-037E-FAA0-2253-C732F3A54069}"/>
              </a:ext>
            </a:extLst>
          </p:cNvPr>
          <p:cNvSpPr txBox="1"/>
          <p:nvPr userDrawn="1"/>
        </p:nvSpPr>
        <p:spPr>
          <a:xfrm>
            <a:off x="13483175" y="5978199"/>
            <a:ext cx="784189" cy="738664"/>
          </a:xfrm>
          <a:prstGeom prst="rect">
            <a:avLst/>
          </a:prstGeom>
          <a:noFill/>
        </p:spPr>
        <p:txBody>
          <a:bodyPr wrap="none" rtlCol="0">
            <a:spAutoFit/>
          </a:bodyPr>
          <a:lstStyle/>
          <a:p>
            <a:r>
              <a:rPr lang="en-LT" sz="4200">
                <a:solidFill>
                  <a:srgbClr val="000000"/>
                </a:solidFill>
              </a:rPr>
              <a:t>08</a:t>
            </a:r>
          </a:p>
        </p:txBody>
      </p:sp>
      <p:sp>
        <p:nvSpPr>
          <p:cNvPr id="27" name="Text Placeholder 28">
            <a:extLst>
              <a:ext uri="{FF2B5EF4-FFF2-40B4-BE49-F238E27FC236}">
                <a16:creationId xmlns:a16="http://schemas.microsoft.com/office/drawing/2014/main" id="{1CF083DF-B991-DF8C-E303-3A59D7AF1453}"/>
              </a:ext>
            </a:extLst>
          </p:cNvPr>
          <p:cNvSpPr>
            <a:spLocks noGrp="1"/>
          </p:cNvSpPr>
          <p:nvPr>
            <p:ph type="body" sz="quarter" idx="19" hasCustomPrompt="1"/>
          </p:nvPr>
        </p:nvSpPr>
        <p:spPr>
          <a:xfrm>
            <a:off x="13483175" y="7120929"/>
            <a:ext cx="3308279"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Tree>
    <p:extLst>
      <p:ext uri="{BB962C8B-B14F-4D97-AF65-F5344CB8AC3E}">
        <p14:creationId xmlns:p14="http://schemas.microsoft.com/office/powerpoint/2010/main" val="273872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6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8AC0-34C5-4CA2-1D92-FD397901FC0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032B03-6E7A-4A2D-80F1-21B5FA060A92}"/>
              </a:ext>
            </a:extLst>
          </p:cNvPr>
          <p:cNvSpPr>
            <a:spLocks noGrp="1"/>
          </p:cNvSpPr>
          <p:nvPr>
            <p:ph type="sldNum" sz="quarter" idx="10"/>
          </p:nvPr>
        </p:nvSpPr>
        <p:spPr/>
        <p:txBody>
          <a:bodyPr/>
          <a:lstStyle/>
          <a:p>
            <a:fld id="{B7BD53AE-7240-4391-874D-1B91F412B7AB}" type="slidenum">
              <a:rPr lang="en-US" smtClean="0"/>
              <a:t>‹#›</a:t>
            </a:fld>
            <a:endParaRPr lang="en-US"/>
          </a:p>
        </p:txBody>
      </p:sp>
      <p:sp>
        <p:nvSpPr>
          <p:cNvPr id="4" name="Rectangle: Rounded Corners 41">
            <a:extLst>
              <a:ext uri="{FF2B5EF4-FFF2-40B4-BE49-F238E27FC236}">
                <a16:creationId xmlns:a16="http://schemas.microsoft.com/office/drawing/2014/main" id="{4EF02BA2-F04F-40B2-3202-C8F5A2C0916E}"/>
              </a:ext>
            </a:extLst>
          </p:cNvPr>
          <p:cNvSpPr/>
          <p:nvPr userDrawn="1"/>
        </p:nvSpPr>
        <p:spPr>
          <a:xfrm>
            <a:off x="1172108" y="2244405"/>
            <a:ext cx="5182088"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5" name="Rectangle: Rounded Corners 29">
            <a:extLst>
              <a:ext uri="{FF2B5EF4-FFF2-40B4-BE49-F238E27FC236}">
                <a16:creationId xmlns:a16="http://schemas.microsoft.com/office/drawing/2014/main" id="{A02B553E-D571-ECEE-27C9-323272332CFA}"/>
              </a:ext>
            </a:extLst>
          </p:cNvPr>
          <p:cNvSpPr/>
          <p:nvPr userDrawn="1"/>
        </p:nvSpPr>
        <p:spPr>
          <a:xfrm>
            <a:off x="6510361" y="2267000"/>
            <a:ext cx="5182088" cy="3272220"/>
          </a:xfrm>
          <a:prstGeom prst="roundRect">
            <a:avLst>
              <a:gd name="adj" fmla="val 2221"/>
            </a:avLst>
          </a:prstGeom>
          <a:solidFill>
            <a:srgbClr val="B2B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6" name="Rectangle: Rounded Corners 36">
            <a:extLst>
              <a:ext uri="{FF2B5EF4-FFF2-40B4-BE49-F238E27FC236}">
                <a16:creationId xmlns:a16="http://schemas.microsoft.com/office/drawing/2014/main" id="{05E121E3-1818-1765-7F10-1B5C0B6234B5}"/>
              </a:ext>
            </a:extLst>
          </p:cNvPr>
          <p:cNvSpPr/>
          <p:nvPr userDrawn="1"/>
        </p:nvSpPr>
        <p:spPr>
          <a:xfrm>
            <a:off x="6510361" y="5700068"/>
            <a:ext cx="5182088"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7" name="Rectangle: Rounded Corners 30">
            <a:extLst>
              <a:ext uri="{FF2B5EF4-FFF2-40B4-BE49-F238E27FC236}">
                <a16:creationId xmlns:a16="http://schemas.microsoft.com/office/drawing/2014/main" id="{C01C7796-C653-17D2-9BFE-4ABD8A7FC3D7}"/>
              </a:ext>
            </a:extLst>
          </p:cNvPr>
          <p:cNvSpPr/>
          <p:nvPr userDrawn="1"/>
        </p:nvSpPr>
        <p:spPr>
          <a:xfrm>
            <a:off x="11848613" y="2267000"/>
            <a:ext cx="5182088"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8" name="Rectangle: Rounded Corners 39">
            <a:extLst>
              <a:ext uri="{FF2B5EF4-FFF2-40B4-BE49-F238E27FC236}">
                <a16:creationId xmlns:a16="http://schemas.microsoft.com/office/drawing/2014/main" id="{451C2359-C98A-1BF8-4017-076A9E0F78A4}"/>
              </a:ext>
            </a:extLst>
          </p:cNvPr>
          <p:cNvSpPr/>
          <p:nvPr userDrawn="1"/>
        </p:nvSpPr>
        <p:spPr>
          <a:xfrm>
            <a:off x="1172108" y="5700068"/>
            <a:ext cx="5182088" cy="3272220"/>
          </a:xfrm>
          <a:prstGeom prst="roundRect">
            <a:avLst>
              <a:gd name="adj" fmla="val 2221"/>
            </a:avLst>
          </a:prstGeom>
          <a:solidFill>
            <a:srgbClr val="2EF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9" name="Rectangle: Rounded Corners 37">
            <a:extLst>
              <a:ext uri="{FF2B5EF4-FFF2-40B4-BE49-F238E27FC236}">
                <a16:creationId xmlns:a16="http://schemas.microsoft.com/office/drawing/2014/main" id="{23AD7C1C-5B64-BA38-9678-7CFEA9B8F98C}"/>
              </a:ext>
            </a:extLst>
          </p:cNvPr>
          <p:cNvSpPr/>
          <p:nvPr userDrawn="1"/>
        </p:nvSpPr>
        <p:spPr>
          <a:xfrm>
            <a:off x="11848613" y="5700068"/>
            <a:ext cx="5182088"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12" name="TextBox 11">
            <a:extLst>
              <a:ext uri="{FF2B5EF4-FFF2-40B4-BE49-F238E27FC236}">
                <a16:creationId xmlns:a16="http://schemas.microsoft.com/office/drawing/2014/main" id="{4AC78231-FD8E-04C5-F88E-EC5D65F6C8F4}"/>
              </a:ext>
            </a:extLst>
          </p:cNvPr>
          <p:cNvSpPr txBox="1"/>
          <p:nvPr userDrawn="1"/>
        </p:nvSpPr>
        <p:spPr>
          <a:xfrm>
            <a:off x="1471027" y="2476785"/>
            <a:ext cx="784189" cy="738664"/>
          </a:xfrm>
          <a:prstGeom prst="rect">
            <a:avLst/>
          </a:prstGeom>
          <a:noFill/>
        </p:spPr>
        <p:txBody>
          <a:bodyPr wrap="none" rtlCol="0">
            <a:spAutoFit/>
          </a:bodyPr>
          <a:lstStyle/>
          <a:p>
            <a:r>
              <a:rPr lang="en-LT" sz="4200">
                <a:solidFill>
                  <a:srgbClr val="000000"/>
                </a:solidFill>
              </a:rPr>
              <a:t>01</a:t>
            </a:r>
          </a:p>
        </p:txBody>
      </p:sp>
      <p:sp>
        <p:nvSpPr>
          <p:cNvPr id="13" name="Text Placeholder 28">
            <a:extLst>
              <a:ext uri="{FF2B5EF4-FFF2-40B4-BE49-F238E27FC236}">
                <a16:creationId xmlns:a16="http://schemas.microsoft.com/office/drawing/2014/main" id="{618ED7FE-5E75-306A-9A94-1A48D1CDC2C2}"/>
              </a:ext>
            </a:extLst>
          </p:cNvPr>
          <p:cNvSpPr>
            <a:spLocks noGrp="1"/>
          </p:cNvSpPr>
          <p:nvPr>
            <p:ph type="body" sz="quarter" idx="12" hasCustomPrompt="1"/>
          </p:nvPr>
        </p:nvSpPr>
        <p:spPr>
          <a:xfrm>
            <a:off x="1471025" y="3619515"/>
            <a:ext cx="4577646"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4" name="TextBox 13">
            <a:extLst>
              <a:ext uri="{FF2B5EF4-FFF2-40B4-BE49-F238E27FC236}">
                <a16:creationId xmlns:a16="http://schemas.microsoft.com/office/drawing/2014/main" id="{78CFBC19-30F0-B520-1836-9D4841D4BDCE}"/>
              </a:ext>
            </a:extLst>
          </p:cNvPr>
          <p:cNvSpPr txBox="1"/>
          <p:nvPr userDrawn="1"/>
        </p:nvSpPr>
        <p:spPr>
          <a:xfrm>
            <a:off x="6838157" y="2476785"/>
            <a:ext cx="784189" cy="738664"/>
          </a:xfrm>
          <a:prstGeom prst="rect">
            <a:avLst/>
          </a:prstGeom>
          <a:noFill/>
        </p:spPr>
        <p:txBody>
          <a:bodyPr wrap="none" rtlCol="0">
            <a:spAutoFit/>
          </a:bodyPr>
          <a:lstStyle/>
          <a:p>
            <a:r>
              <a:rPr lang="en-LT" sz="4200">
                <a:solidFill>
                  <a:srgbClr val="000000"/>
                </a:solidFill>
              </a:rPr>
              <a:t>02</a:t>
            </a:r>
          </a:p>
        </p:txBody>
      </p:sp>
      <p:sp>
        <p:nvSpPr>
          <p:cNvPr id="15" name="Text Placeholder 28">
            <a:extLst>
              <a:ext uri="{FF2B5EF4-FFF2-40B4-BE49-F238E27FC236}">
                <a16:creationId xmlns:a16="http://schemas.microsoft.com/office/drawing/2014/main" id="{7F96D671-40E2-EDCD-211A-7D808D21B9F1}"/>
              </a:ext>
            </a:extLst>
          </p:cNvPr>
          <p:cNvSpPr>
            <a:spLocks noGrp="1"/>
          </p:cNvSpPr>
          <p:nvPr>
            <p:ph type="body" sz="quarter" idx="13" hasCustomPrompt="1"/>
          </p:nvPr>
        </p:nvSpPr>
        <p:spPr>
          <a:xfrm>
            <a:off x="6838155" y="3619515"/>
            <a:ext cx="4577646"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6" name="TextBox 15">
            <a:extLst>
              <a:ext uri="{FF2B5EF4-FFF2-40B4-BE49-F238E27FC236}">
                <a16:creationId xmlns:a16="http://schemas.microsoft.com/office/drawing/2014/main" id="{46F47091-3120-5602-180E-08859D2D5DA5}"/>
              </a:ext>
            </a:extLst>
          </p:cNvPr>
          <p:cNvSpPr txBox="1"/>
          <p:nvPr userDrawn="1"/>
        </p:nvSpPr>
        <p:spPr>
          <a:xfrm>
            <a:off x="12179731" y="2476785"/>
            <a:ext cx="784189" cy="738664"/>
          </a:xfrm>
          <a:prstGeom prst="rect">
            <a:avLst/>
          </a:prstGeom>
          <a:noFill/>
        </p:spPr>
        <p:txBody>
          <a:bodyPr wrap="none" rtlCol="0">
            <a:spAutoFit/>
          </a:bodyPr>
          <a:lstStyle/>
          <a:p>
            <a:r>
              <a:rPr lang="en-LT" sz="4200">
                <a:solidFill>
                  <a:srgbClr val="000000"/>
                </a:solidFill>
              </a:rPr>
              <a:t>03</a:t>
            </a:r>
          </a:p>
        </p:txBody>
      </p:sp>
      <p:sp>
        <p:nvSpPr>
          <p:cNvPr id="17" name="Text Placeholder 28">
            <a:extLst>
              <a:ext uri="{FF2B5EF4-FFF2-40B4-BE49-F238E27FC236}">
                <a16:creationId xmlns:a16="http://schemas.microsoft.com/office/drawing/2014/main" id="{6420A0DE-2AFA-D08E-BC3E-42B761E6A362}"/>
              </a:ext>
            </a:extLst>
          </p:cNvPr>
          <p:cNvSpPr>
            <a:spLocks noGrp="1"/>
          </p:cNvSpPr>
          <p:nvPr>
            <p:ph type="body" sz="quarter" idx="14" hasCustomPrompt="1"/>
          </p:nvPr>
        </p:nvSpPr>
        <p:spPr>
          <a:xfrm>
            <a:off x="12179729" y="3619515"/>
            <a:ext cx="4577646"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0" name="TextBox 19">
            <a:extLst>
              <a:ext uri="{FF2B5EF4-FFF2-40B4-BE49-F238E27FC236}">
                <a16:creationId xmlns:a16="http://schemas.microsoft.com/office/drawing/2014/main" id="{5231544C-0954-1E7A-F924-D83B3BD21268}"/>
              </a:ext>
            </a:extLst>
          </p:cNvPr>
          <p:cNvSpPr txBox="1"/>
          <p:nvPr userDrawn="1"/>
        </p:nvSpPr>
        <p:spPr>
          <a:xfrm>
            <a:off x="1471027" y="5978199"/>
            <a:ext cx="784189" cy="738664"/>
          </a:xfrm>
          <a:prstGeom prst="rect">
            <a:avLst/>
          </a:prstGeom>
          <a:noFill/>
        </p:spPr>
        <p:txBody>
          <a:bodyPr wrap="none" rtlCol="0">
            <a:spAutoFit/>
          </a:bodyPr>
          <a:lstStyle/>
          <a:p>
            <a:r>
              <a:rPr lang="en-LT" sz="4200">
                <a:solidFill>
                  <a:srgbClr val="000000"/>
                </a:solidFill>
              </a:rPr>
              <a:t>04</a:t>
            </a:r>
          </a:p>
        </p:txBody>
      </p:sp>
      <p:sp>
        <p:nvSpPr>
          <p:cNvPr id="21" name="Text Placeholder 28">
            <a:extLst>
              <a:ext uri="{FF2B5EF4-FFF2-40B4-BE49-F238E27FC236}">
                <a16:creationId xmlns:a16="http://schemas.microsoft.com/office/drawing/2014/main" id="{57914EF3-9298-78DE-AA52-CD148E20BB14}"/>
              </a:ext>
            </a:extLst>
          </p:cNvPr>
          <p:cNvSpPr>
            <a:spLocks noGrp="1"/>
          </p:cNvSpPr>
          <p:nvPr>
            <p:ph type="body" sz="quarter" idx="16" hasCustomPrompt="1"/>
          </p:nvPr>
        </p:nvSpPr>
        <p:spPr>
          <a:xfrm>
            <a:off x="1471025" y="7120929"/>
            <a:ext cx="4577646"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2" name="TextBox 21">
            <a:extLst>
              <a:ext uri="{FF2B5EF4-FFF2-40B4-BE49-F238E27FC236}">
                <a16:creationId xmlns:a16="http://schemas.microsoft.com/office/drawing/2014/main" id="{8720226B-1F56-9750-7B21-9B692006954C}"/>
              </a:ext>
            </a:extLst>
          </p:cNvPr>
          <p:cNvSpPr txBox="1"/>
          <p:nvPr userDrawn="1"/>
        </p:nvSpPr>
        <p:spPr>
          <a:xfrm>
            <a:off x="6838157" y="5978199"/>
            <a:ext cx="784189" cy="738664"/>
          </a:xfrm>
          <a:prstGeom prst="rect">
            <a:avLst/>
          </a:prstGeom>
          <a:noFill/>
        </p:spPr>
        <p:txBody>
          <a:bodyPr wrap="none" rtlCol="0">
            <a:spAutoFit/>
          </a:bodyPr>
          <a:lstStyle/>
          <a:p>
            <a:r>
              <a:rPr lang="en-LT" sz="4200">
                <a:solidFill>
                  <a:srgbClr val="000000"/>
                </a:solidFill>
              </a:rPr>
              <a:t>05</a:t>
            </a:r>
          </a:p>
        </p:txBody>
      </p:sp>
      <p:sp>
        <p:nvSpPr>
          <p:cNvPr id="23" name="Text Placeholder 28">
            <a:extLst>
              <a:ext uri="{FF2B5EF4-FFF2-40B4-BE49-F238E27FC236}">
                <a16:creationId xmlns:a16="http://schemas.microsoft.com/office/drawing/2014/main" id="{32290FAD-0A4E-E985-6720-32D31AD9C2C6}"/>
              </a:ext>
            </a:extLst>
          </p:cNvPr>
          <p:cNvSpPr>
            <a:spLocks noGrp="1"/>
          </p:cNvSpPr>
          <p:nvPr>
            <p:ph type="body" sz="quarter" idx="17" hasCustomPrompt="1"/>
          </p:nvPr>
        </p:nvSpPr>
        <p:spPr>
          <a:xfrm>
            <a:off x="6838155" y="7120929"/>
            <a:ext cx="4577646"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4" name="TextBox 23">
            <a:extLst>
              <a:ext uri="{FF2B5EF4-FFF2-40B4-BE49-F238E27FC236}">
                <a16:creationId xmlns:a16="http://schemas.microsoft.com/office/drawing/2014/main" id="{63EE06CA-C6E0-CDAB-7206-7966C2C91B2C}"/>
              </a:ext>
            </a:extLst>
          </p:cNvPr>
          <p:cNvSpPr txBox="1"/>
          <p:nvPr userDrawn="1"/>
        </p:nvSpPr>
        <p:spPr>
          <a:xfrm>
            <a:off x="12179731" y="5978199"/>
            <a:ext cx="784189" cy="738664"/>
          </a:xfrm>
          <a:prstGeom prst="rect">
            <a:avLst/>
          </a:prstGeom>
          <a:noFill/>
        </p:spPr>
        <p:txBody>
          <a:bodyPr wrap="none" rtlCol="0">
            <a:spAutoFit/>
          </a:bodyPr>
          <a:lstStyle/>
          <a:p>
            <a:r>
              <a:rPr lang="en-LT" sz="4200">
                <a:solidFill>
                  <a:srgbClr val="000000"/>
                </a:solidFill>
              </a:rPr>
              <a:t>06</a:t>
            </a:r>
          </a:p>
        </p:txBody>
      </p:sp>
      <p:sp>
        <p:nvSpPr>
          <p:cNvPr id="25" name="Text Placeholder 28">
            <a:extLst>
              <a:ext uri="{FF2B5EF4-FFF2-40B4-BE49-F238E27FC236}">
                <a16:creationId xmlns:a16="http://schemas.microsoft.com/office/drawing/2014/main" id="{03953ED4-1541-FB6A-9179-6BA279391ED8}"/>
              </a:ext>
            </a:extLst>
          </p:cNvPr>
          <p:cNvSpPr>
            <a:spLocks noGrp="1"/>
          </p:cNvSpPr>
          <p:nvPr>
            <p:ph type="body" sz="quarter" idx="18" hasCustomPrompt="1"/>
          </p:nvPr>
        </p:nvSpPr>
        <p:spPr>
          <a:xfrm>
            <a:off x="12179729" y="7120929"/>
            <a:ext cx="4577646"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Tree>
    <p:extLst>
      <p:ext uri="{BB962C8B-B14F-4D97-AF65-F5344CB8AC3E}">
        <p14:creationId xmlns:p14="http://schemas.microsoft.com/office/powerpoint/2010/main" val="1758693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ber-4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8AC0-34C5-4CA2-1D92-FD397901FC0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032B03-6E7A-4A2D-80F1-21B5FA060A92}"/>
              </a:ext>
            </a:extLst>
          </p:cNvPr>
          <p:cNvSpPr>
            <a:spLocks noGrp="1"/>
          </p:cNvSpPr>
          <p:nvPr>
            <p:ph type="sldNum" sz="quarter" idx="10"/>
          </p:nvPr>
        </p:nvSpPr>
        <p:spPr/>
        <p:txBody>
          <a:bodyPr/>
          <a:lstStyle/>
          <a:p>
            <a:fld id="{B7BD53AE-7240-4391-874D-1B91F412B7AB}" type="slidenum">
              <a:rPr lang="en-US" smtClean="0"/>
              <a:t>‹#›</a:t>
            </a:fld>
            <a:endParaRPr lang="en-US"/>
          </a:p>
        </p:txBody>
      </p:sp>
      <p:sp>
        <p:nvSpPr>
          <p:cNvPr id="4" name="Rectangle: Rounded Corners 41">
            <a:extLst>
              <a:ext uri="{FF2B5EF4-FFF2-40B4-BE49-F238E27FC236}">
                <a16:creationId xmlns:a16="http://schemas.microsoft.com/office/drawing/2014/main" id="{4EF02BA2-F04F-40B2-3202-C8F5A2C0916E}"/>
              </a:ext>
            </a:extLst>
          </p:cNvPr>
          <p:cNvSpPr/>
          <p:nvPr userDrawn="1"/>
        </p:nvSpPr>
        <p:spPr>
          <a:xfrm>
            <a:off x="1172108" y="2244405"/>
            <a:ext cx="781159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5" name="Rectangle: Rounded Corners 29">
            <a:extLst>
              <a:ext uri="{FF2B5EF4-FFF2-40B4-BE49-F238E27FC236}">
                <a16:creationId xmlns:a16="http://schemas.microsoft.com/office/drawing/2014/main" id="{A02B553E-D571-ECEE-27C9-323272332CFA}"/>
              </a:ext>
            </a:extLst>
          </p:cNvPr>
          <p:cNvSpPr/>
          <p:nvPr userDrawn="1"/>
        </p:nvSpPr>
        <p:spPr>
          <a:xfrm>
            <a:off x="9219109" y="2267000"/>
            <a:ext cx="781159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6" name="Rectangle: Rounded Corners 36">
            <a:extLst>
              <a:ext uri="{FF2B5EF4-FFF2-40B4-BE49-F238E27FC236}">
                <a16:creationId xmlns:a16="http://schemas.microsoft.com/office/drawing/2014/main" id="{05E121E3-1818-1765-7F10-1B5C0B6234B5}"/>
              </a:ext>
            </a:extLst>
          </p:cNvPr>
          <p:cNvSpPr/>
          <p:nvPr userDrawn="1"/>
        </p:nvSpPr>
        <p:spPr>
          <a:xfrm>
            <a:off x="9219109" y="5700068"/>
            <a:ext cx="781159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8" name="Rectangle: Rounded Corners 39">
            <a:extLst>
              <a:ext uri="{FF2B5EF4-FFF2-40B4-BE49-F238E27FC236}">
                <a16:creationId xmlns:a16="http://schemas.microsoft.com/office/drawing/2014/main" id="{451C2359-C98A-1BF8-4017-076A9E0F78A4}"/>
              </a:ext>
            </a:extLst>
          </p:cNvPr>
          <p:cNvSpPr/>
          <p:nvPr userDrawn="1"/>
        </p:nvSpPr>
        <p:spPr>
          <a:xfrm>
            <a:off x="1172108" y="5700068"/>
            <a:ext cx="7811594" cy="3272220"/>
          </a:xfrm>
          <a:prstGeom prst="roundRect">
            <a:avLst>
              <a:gd name="adj" fmla="val 2221"/>
            </a:avLst>
          </a:prstGeom>
          <a:solidFill>
            <a:srgbClr val="B2B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12" name="TextBox 11">
            <a:extLst>
              <a:ext uri="{FF2B5EF4-FFF2-40B4-BE49-F238E27FC236}">
                <a16:creationId xmlns:a16="http://schemas.microsoft.com/office/drawing/2014/main" id="{4AC78231-FD8E-04C5-F88E-EC5D65F6C8F4}"/>
              </a:ext>
            </a:extLst>
          </p:cNvPr>
          <p:cNvSpPr txBox="1"/>
          <p:nvPr userDrawn="1"/>
        </p:nvSpPr>
        <p:spPr>
          <a:xfrm>
            <a:off x="1471027" y="2476785"/>
            <a:ext cx="784189" cy="738664"/>
          </a:xfrm>
          <a:prstGeom prst="rect">
            <a:avLst/>
          </a:prstGeom>
          <a:noFill/>
        </p:spPr>
        <p:txBody>
          <a:bodyPr wrap="none" rtlCol="0">
            <a:spAutoFit/>
          </a:bodyPr>
          <a:lstStyle/>
          <a:p>
            <a:r>
              <a:rPr lang="en-LT" sz="4200">
                <a:solidFill>
                  <a:srgbClr val="000000"/>
                </a:solidFill>
              </a:rPr>
              <a:t>01</a:t>
            </a:r>
          </a:p>
        </p:txBody>
      </p:sp>
      <p:sp>
        <p:nvSpPr>
          <p:cNvPr id="13" name="Text Placeholder 28">
            <a:extLst>
              <a:ext uri="{FF2B5EF4-FFF2-40B4-BE49-F238E27FC236}">
                <a16:creationId xmlns:a16="http://schemas.microsoft.com/office/drawing/2014/main" id="{618ED7FE-5E75-306A-9A94-1A48D1CDC2C2}"/>
              </a:ext>
            </a:extLst>
          </p:cNvPr>
          <p:cNvSpPr>
            <a:spLocks noGrp="1"/>
          </p:cNvSpPr>
          <p:nvPr>
            <p:ph type="body" sz="quarter" idx="12" hasCustomPrompt="1"/>
          </p:nvPr>
        </p:nvSpPr>
        <p:spPr>
          <a:xfrm>
            <a:off x="1471025" y="3619515"/>
            <a:ext cx="7048230"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4" name="TextBox 13">
            <a:extLst>
              <a:ext uri="{FF2B5EF4-FFF2-40B4-BE49-F238E27FC236}">
                <a16:creationId xmlns:a16="http://schemas.microsoft.com/office/drawing/2014/main" id="{78CFBC19-30F0-B520-1836-9D4841D4BDCE}"/>
              </a:ext>
            </a:extLst>
          </p:cNvPr>
          <p:cNvSpPr txBox="1"/>
          <p:nvPr userDrawn="1"/>
        </p:nvSpPr>
        <p:spPr>
          <a:xfrm>
            <a:off x="9615434" y="2476785"/>
            <a:ext cx="784189" cy="738664"/>
          </a:xfrm>
          <a:prstGeom prst="rect">
            <a:avLst/>
          </a:prstGeom>
          <a:noFill/>
        </p:spPr>
        <p:txBody>
          <a:bodyPr wrap="none" rtlCol="0">
            <a:spAutoFit/>
          </a:bodyPr>
          <a:lstStyle/>
          <a:p>
            <a:r>
              <a:rPr lang="en-LT" sz="4200">
                <a:solidFill>
                  <a:srgbClr val="000000"/>
                </a:solidFill>
              </a:rPr>
              <a:t>02</a:t>
            </a:r>
          </a:p>
        </p:txBody>
      </p:sp>
      <p:sp>
        <p:nvSpPr>
          <p:cNvPr id="15" name="Text Placeholder 28">
            <a:extLst>
              <a:ext uri="{FF2B5EF4-FFF2-40B4-BE49-F238E27FC236}">
                <a16:creationId xmlns:a16="http://schemas.microsoft.com/office/drawing/2014/main" id="{7F96D671-40E2-EDCD-211A-7D808D21B9F1}"/>
              </a:ext>
            </a:extLst>
          </p:cNvPr>
          <p:cNvSpPr>
            <a:spLocks noGrp="1"/>
          </p:cNvSpPr>
          <p:nvPr>
            <p:ph type="body" sz="quarter" idx="13" hasCustomPrompt="1"/>
          </p:nvPr>
        </p:nvSpPr>
        <p:spPr>
          <a:xfrm>
            <a:off x="9615432" y="3619515"/>
            <a:ext cx="7048230"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0" name="TextBox 19">
            <a:extLst>
              <a:ext uri="{FF2B5EF4-FFF2-40B4-BE49-F238E27FC236}">
                <a16:creationId xmlns:a16="http://schemas.microsoft.com/office/drawing/2014/main" id="{5231544C-0954-1E7A-F924-D83B3BD21268}"/>
              </a:ext>
            </a:extLst>
          </p:cNvPr>
          <p:cNvSpPr txBox="1"/>
          <p:nvPr userDrawn="1"/>
        </p:nvSpPr>
        <p:spPr>
          <a:xfrm>
            <a:off x="1471027" y="5978199"/>
            <a:ext cx="784189" cy="738664"/>
          </a:xfrm>
          <a:prstGeom prst="rect">
            <a:avLst/>
          </a:prstGeom>
          <a:noFill/>
        </p:spPr>
        <p:txBody>
          <a:bodyPr wrap="none" rtlCol="0">
            <a:spAutoFit/>
          </a:bodyPr>
          <a:lstStyle/>
          <a:p>
            <a:r>
              <a:rPr lang="en-LT" sz="4200">
                <a:solidFill>
                  <a:srgbClr val="000000"/>
                </a:solidFill>
              </a:rPr>
              <a:t>04</a:t>
            </a:r>
          </a:p>
        </p:txBody>
      </p:sp>
      <p:sp>
        <p:nvSpPr>
          <p:cNvPr id="21" name="Text Placeholder 28">
            <a:extLst>
              <a:ext uri="{FF2B5EF4-FFF2-40B4-BE49-F238E27FC236}">
                <a16:creationId xmlns:a16="http://schemas.microsoft.com/office/drawing/2014/main" id="{57914EF3-9298-78DE-AA52-CD148E20BB14}"/>
              </a:ext>
            </a:extLst>
          </p:cNvPr>
          <p:cNvSpPr>
            <a:spLocks noGrp="1"/>
          </p:cNvSpPr>
          <p:nvPr>
            <p:ph type="body" sz="quarter" idx="16" hasCustomPrompt="1"/>
          </p:nvPr>
        </p:nvSpPr>
        <p:spPr>
          <a:xfrm>
            <a:off x="1471025" y="7120929"/>
            <a:ext cx="7048230"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2" name="TextBox 21">
            <a:extLst>
              <a:ext uri="{FF2B5EF4-FFF2-40B4-BE49-F238E27FC236}">
                <a16:creationId xmlns:a16="http://schemas.microsoft.com/office/drawing/2014/main" id="{8720226B-1F56-9750-7B21-9B692006954C}"/>
              </a:ext>
            </a:extLst>
          </p:cNvPr>
          <p:cNvSpPr txBox="1"/>
          <p:nvPr userDrawn="1"/>
        </p:nvSpPr>
        <p:spPr>
          <a:xfrm>
            <a:off x="9615434" y="5978199"/>
            <a:ext cx="784189" cy="738664"/>
          </a:xfrm>
          <a:prstGeom prst="rect">
            <a:avLst/>
          </a:prstGeom>
          <a:noFill/>
        </p:spPr>
        <p:txBody>
          <a:bodyPr wrap="none" rtlCol="0">
            <a:spAutoFit/>
          </a:bodyPr>
          <a:lstStyle/>
          <a:p>
            <a:r>
              <a:rPr lang="en-LT" sz="4200">
                <a:solidFill>
                  <a:srgbClr val="000000"/>
                </a:solidFill>
              </a:rPr>
              <a:t>05</a:t>
            </a:r>
          </a:p>
        </p:txBody>
      </p:sp>
      <p:sp>
        <p:nvSpPr>
          <p:cNvPr id="23" name="Text Placeholder 28">
            <a:extLst>
              <a:ext uri="{FF2B5EF4-FFF2-40B4-BE49-F238E27FC236}">
                <a16:creationId xmlns:a16="http://schemas.microsoft.com/office/drawing/2014/main" id="{32290FAD-0A4E-E985-6720-32D31AD9C2C6}"/>
              </a:ext>
            </a:extLst>
          </p:cNvPr>
          <p:cNvSpPr>
            <a:spLocks noGrp="1"/>
          </p:cNvSpPr>
          <p:nvPr>
            <p:ph type="body" sz="quarter" idx="17" hasCustomPrompt="1"/>
          </p:nvPr>
        </p:nvSpPr>
        <p:spPr>
          <a:xfrm>
            <a:off x="9615432" y="7120929"/>
            <a:ext cx="7048230" cy="1539210"/>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Tree>
    <p:extLst>
      <p:ext uri="{BB962C8B-B14F-4D97-AF65-F5344CB8AC3E}">
        <p14:creationId xmlns:p14="http://schemas.microsoft.com/office/powerpoint/2010/main" val="620579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8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8AC0-34C5-4CA2-1D92-FD397901FC0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032B03-6E7A-4A2D-80F1-21B5FA060A92}"/>
              </a:ext>
            </a:extLst>
          </p:cNvPr>
          <p:cNvSpPr>
            <a:spLocks noGrp="1"/>
          </p:cNvSpPr>
          <p:nvPr>
            <p:ph type="sldNum" sz="quarter" idx="10"/>
          </p:nvPr>
        </p:nvSpPr>
        <p:spPr/>
        <p:txBody>
          <a:bodyPr/>
          <a:lstStyle/>
          <a:p>
            <a:fld id="{B7BD53AE-7240-4391-874D-1B91F412B7AB}" type="slidenum">
              <a:rPr lang="en-US" smtClean="0"/>
              <a:t>‹#›</a:t>
            </a:fld>
            <a:endParaRPr lang="en-US"/>
          </a:p>
        </p:txBody>
      </p:sp>
      <p:sp>
        <p:nvSpPr>
          <p:cNvPr id="4" name="Rectangle: Rounded Corners 41">
            <a:extLst>
              <a:ext uri="{FF2B5EF4-FFF2-40B4-BE49-F238E27FC236}">
                <a16:creationId xmlns:a16="http://schemas.microsoft.com/office/drawing/2014/main" id="{4EF02BA2-F04F-40B2-3202-C8F5A2C0916E}"/>
              </a:ext>
            </a:extLst>
          </p:cNvPr>
          <p:cNvSpPr/>
          <p:nvPr userDrawn="1"/>
        </p:nvSpPr>
        <p:spPr>
          <a:xfrm>
            <a:off x="1172108" y="2244405"/>
            <a:ext cx="389522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5" name="Rectangle: Rounded Corners 29">
            <a:extLst>
              <a:ext uri="{FF2B5EF4-FFF2-40B4-BE49-F238E27FC236}">
                <a16:creationId xmlns:a16="http://schemas.microsoft.com/office/drawing/2014/main" id="{A02B553E-D571-ECEE-27C9-323272332CFA}"/>
              </a:ext>
            </a:extLst>
          </p:cNvPr>
          <p:cNvSpPr/>
          <p:nvPr userDrawn="1"/>
        </p:nvSpPr>
        <p:spPr>
          <a:xfrm>
            <a:off x="5184717" y="2267000"/>
            <a:ext cx="3895224" cy="3272220"/>
          </a:xfrm>
          <a:prstGeom prst="roundRect">
            <a:avLst>
              <a:gd name="adj" fmla="val 2221"/>
            </a:avLst>
          </a:prstGeom>
          <a:solidFill>
            <a:srgbClr val="B2B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6" name="Rectangle: Rounded Corners 36">
            <a:extLst>
              <a:ext uri="{FF2B5EF4-FFF2-40B4-BE49-F238E27FC236}">
                <a16:creationId xmlns:a16="http://schemas.microsoft.com/office/drawing/2014/main" id="{05E121E3-1818-1765-7F10-1B5C0B6234B5}"/>
              </a:ext>
            </a:extLst>
          </p:cNvPr>
          <p:cNvSpPr/>
          <p:nvPr userDrawn="1"/>
        </p:nvSpPr>
        <p:spPr>
          <a:xfrm>
            <a:off x="5184717" y="5700068"/>
            <a:ext cx="389522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7" name="Rectangle: Rounded Corners 30">
            <a:extLst>
              <a:ext uri="{FF2B5EF4-FFF2-40B4-BE49-F238E27FC236}">
                <a16:creationId xmlns:a16="http://schemas.microsoft.com/office/drawing/2014/main" id="{C01C7796-C653-17D2-9BFE-4ABD8A7FC3D7}"/>
              </a:ext>
            </a:extLst>
          </p:cNvPr>
          <p:cNvSpPr/>
          <p:nvPr userDrawn="1"/>
        </p:nvSpPr>
        <p:spPr>
          <a:xfrm>
            <a:off x="9197327" y="2267000"/>
            <a:ext cx="389522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8" name="Rectangle: Rounded Corners 39">
            <a:extLst>
              <a:ext uri="{FF2B5EF4-FFF2-40B4-BE49-F238E27FC236}">
                <a16:creationId xmlns:a16="http://schemas.microsoft.com/office/drawing/2014/main" id="{451C2359-C98A-1BF8-4017-076A9E0F78A4}"/>
              </a:ext>
            </a:extLst>
          </p:cNvPr>
          <p:cNvSpPr/>
          <p:nvPr userDrawn="1"/>
        </p:nvSpPr>
        <p:spPr>
          <a:xfrm>
            <a:off x="1172108" y="5700068"/>
            <a:ext cx="3895224" cy="3272220"/>
          </a:xfrm>
          <a:prstGeom prst="roundRect">
            <a:avLst>
              <a:gd name="adj" fmla="val 2221"/>
            </a:avLst>
          </a:prstGeom>
          <a:solidFill>
            <a:srgbClr val="2EF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9" name="Rectangle: Rounded Corners 37">
            <a:extLst>
              <a:ext uri="{FF2B5EF4-FFF2-40B4-BE49-F238E27FC236}">
                <a16:creationId xmlns:a16="http://schemas.microsoft.com/office/drawing/2014/main" id="{23AD7C1C-5B64-BA38-9678-7CFEA9B8F98C}"/>
              </a:ext>
            </a:extLst>
          </p:cNvPr>
          <p:cNvSpPr/>
          <p:nvPr userDrawn="1"/>
        </p:nvSpPr>
        <p:spPr>
          <a:xfrm>
            <a:off x="9197327" y="5700068"/>
            <a:ext cx="389522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10" name="Rectangle: Rounded Corners 38">
            <a:extLst>
              <a:ext uri="{FF2B5EF4-FFF2-40B4-BE49-F238E27FC236}">
                <a16:creationId xmlns:a16="http://schemas.microsoft.com/office/drawing/2014/main" id="{C0C41CC9-1927-7BC4-5B1E-4AA8AE7F5847}"/>
              </a:ext>
            </a:extLst>
          </p:cNvPr>
          <p:cNvSpPr/>
          <p:nvPr userDrawn="1"/>
        </p:nvSpPr>
        <p:spPr>
          <a:xfrm>
            <a:off x="13209935" y="5700068"/>
            <a:ext cx="3895224" cy="3272220"/>
          </a:xfrm>
          <a:prstGeom prst="roundRect">
            <a:avLst>
              <a:gd name="adj" fmla="val 2221"/>
            </a:avLst>
          </a:prstGeom>
          <a:solidFill>
            <a:srgbClr val="B2B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11" name="Rectangle: Rounded Corners 31">
            <a:extLst>
              <a:ext uri="{FF2B5EF4-FFF2-40B4-BE49-F238E27FC236}">
                <a16:creationId xmlns:a16="http://schemas.microsoft.com/office/drawing/2014/main" id="{85D1C6AC-4B27-915E-93D4-EE7AB6783E78}"/>
              </a:ext>
            </a:extLst>
          </p:cNvPr>
          <p:cNvSpPr/>
          <p:nvPr userDrawn="1"/>
        </p:nvSpPr>
        <p:spPr>
          <a:xfrm>
            <a:off x="13209935" y="2267000"/>
            <a:ext cx="389522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13" name="Text Placeholder 28">
            <a:extLst>
              <a:ext uri="{FF2B5EF4-FFF2-40B4-BE49-F238E27FC236}">
                <a16:creationId xmlns:a16="http://schemas.microsoft.com/office/drawing/2014/main" id="{618ED7FE-5E75-306A-9A94-1A48D1CDC2C2}"/>
              </a:ext>
            </a:extLst>
          </p:cNvPr>
          <p:cNvSpPr>
            <a:spLocks noGrp="1"/>
          </p:cNvSpPr>
          <p:nvPr>
            <p:ph type="body" sz="quarter" idx="12" hasCustomPrompt="1"/>
          </p:nvPr>
        </p:nvSpPr>
        <p:spPr>
          <a:xfrm>
            <a:off x="1471027" y="3424740"/>
            <a:ext cx="3308279"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5" name="Text Placeholder 28">
            <a:extLst>
              <a:ext uri="{FF2B5EF4-FFF2-40B4-BE49-F238E27FC236}">
                <a16:creationId xmlns:a16="http://schemas.microsoft.com/office/drawing/2014/main" id="{7F96D671-40E2-EDCD-211A-7D808D21B9F1}"/>
              </a:ext>
            </a:extLst>
          </p:cNvPr>
          <p:cNvSpPr>
            <a:spLocks noGrp="1"/>
          </p:cNvSpPr>
          <p:nvPr>
            <p:ph type="body" sz="quarter" idx="13" hasCustomPrompt="1"/>
          </p:nvPr>
        </p:nvSpPr>
        <p:spPr>
          <a:xfrm>
            <a:off x="5492116" y="3424740"/>
            <a:ext cx="3308279"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7" name="Text Placeholder 28">
            <a:extLst>
              <a:ext uri="{FF2B5EF4-FFF2-40B4-BE49-F238E27FC236}">
                <a16:creationId xmlns:a16="http://schemas.microsoft.com/office/drawing/2014/main" id="{6420A0DE-2AFA-D08E-BC3E-42B761E6A362}"/>
              </a:ext>
            </a:extLst>
          </p:cNvPr>
          <p:cNvSpPr>
            <a:spLocks noGrp="1"/>
          </p:cNvSpPr>
          <p:nvPr>
            <p:ph type="body" sz="quarter" idx="14" hasCustomPrompt="1"/>
          </p:nvPr>
        </p:nvSpPr>
        <p:spPr>
          <a:xfrm>
            <a:off x="9487646" y="3424740"/>
            <a:ext cx="3308279"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9" name="Text Placeholder 28">
            <a:extLst>
              <a:ext uri="{FF2B5EF4-FFF2-40B4-BE49-F238E27FC236}">
                <a16:creationId xmlns:a16="http://schemas.microsoft.com/office/drawing/2014/main" id="{AD6D88B6-1F71-AAED-03B4-E85451E74DF9}"/>
              </a:ext>
            </a:extLst>
          </p:cNvPr>
          <p:cNvSpPr>
            <a:spLocks noGrp="1"/>
          </p:cNvSpPr>
          <p:nvPr>
            <p:ph type="body" sz="quarter" idx="15" hasCustomPrompt="1"/>
          </p:nvPr>
        </p:nvSpPr>
        <p:spPr>
          <a:xfrm>
            <a:off x="13483175" y="3424740"/>
            <a:ext cx="3308279"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1" name="Text Placeholder 28">
            <a:extLst>
              <a:ext uri="{FF2B5EF4-FFF2-40B4-BE49-F238E27FC236}">
                <a16:creationId xmlns:a16="http://schemas.microsoft.com/office/drawing/2014/main" id="{57914EF3-9298-78DE-AA52-CD148E20BB14}"/>
              </a:ext>
            </a:extLst>
          </p:cNvPr>
          <p:cNvSpPr>
            <a:spLocks noGrp="1"/>
          </p:cNvSpPr>
          <p:nvPr>
            <p:ph type="body" sz="quarter" idx="16" hasCustomPrompt="1"/>
          </p:nvPr>
        </p:nvSpPr>
        <p:spPr>
          <a:xfrm>
            <a:off x="1471027" y="6926154"/>
            <a:ext cx="3308279"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3" name="Text Placeholder 28">
            <a:extLst>
              <a:ext uri="{FF2B5EF4-FFF2-40B4-BE49-F238E27FC236}">
                <a16:creationId xmlns:a16="http://schemas.microsoft.com/office/drawing/2014/main" id="{32290FAD-0A4E-E985-6720-32D31AD9C2C6}"/>
              </a:ext>
            </a:extLst>
          </p:cNvPr>
          <p:cNvSpPr>
            <a:spLocks noGrp="1"/>
          </p:cNvSpPr>
          <p:nvPr>
            <p:ph type="body" sz="quarter" idx="17" hasCustomPrompt="1"/>
          </p:nvPr>
        </p:nvSpPr>
        <p:spPr>
          <a:xfrm>
            <a:off x="5492116" y="6926154"/>
            <a:ext cx="3308279"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5" name="Text Placeholder 28">
            <a:extLst>
              <a:ext uri="{FF2B5EF4-FFF2-40B4-BE49-F238E27FC236}">
                <a16:creationId xmlns:a16="http://schemas.microsoft.com/office/drawing/2014/main" id="{03953ED4-1541-FB6A-9179-6BA279391ED8}"/>
              </a:ext>
            </a:extLst>
          </p:cNvPr>
          <p:cNvSpPr>
            <a:spLocks noGrp="1"/>
          </p:cNvSpPr>
          <p:nvPr>
            <p:ph type="body" sz="quarter" idx="18" hasCustomPrompt="1"/>
          </p:nvPr>
        </p:nvSpPr>
        <p:spPr>
          <a:xfrm>
            <a:off x="9487646" y="6926154"/>
            <a:ext cx="3308279"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7" name="Text Placeholder 28">
            <a:extLst>
              <a:ext uri="{FF2B5EF4-FFF2-40B4-BE49-F238E27FC236}">
                <a16:creationId xmlns:a16="http://schemas.microsoft.com/office/drawing/2014/main" id="{1CF083DF-B991-DF8C-E303-3A59D7AF1453}"/>
              </a:ext>
            </a:extLst>
          </p:cNvPr>
          <p:cNvSpPr>
            <a:spLocks noGrp="1"/>
          </p:cNvSpPr>
          <p:nvPr>
            <p:ph type="body" sz="quarter" idx="19" hasCustomPrompt="1"/>
          </p:nvPr>
        </p:nvSpPr>
        <p:spPr>
          <a:xfrm>
            <a:off x="13483175" y="6926154"/>
            <a:ext cx="3308279"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8" name="Text Placeholder 28">
            <a:extLst>
              <a:ext uri="{FF2B5EF4-FFF2-40B4-BE49-F238E27FC236}">
                <a16:creationId xmlns:a16="http://schemas.microsoft.com/office/drawing/2014/main" id="{678BD773-3B84-72DC-9F0B-0626D144A93E}"/>
              </a:ext>
            </a:extLst>
          </p:cNvPr>
          <p:cNvSpPr>
            <a:spLocks noGrp="1"/>
          </p:cNvSpPr>
          <p:nvPr>
            <p:ph type="body" sz="quarter" idx="20" hasCustomPrompt="1"/>
          </p:nvPr>
        </p:nvSpPr>
        <p:spPr>
          <a:xfrm>
            <a:off x="1471027" y="2697730"/>
            <a:ext cx="3308279"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29" name="Text Placeholder 28">
            <a:extLst>
              <a:ext uri="{FF2B5EF4-FFF2-40B4-BE49-F238E27FC236}">
                <a16:creationId xmlns:a16="http://schemas.microsoft.com/office/drawing/2014/main" id="{025B1145-EF30-4E1C-8CCB-AA906D0B0E0E}"/>
              </a:ext>
            </a:extLst>
          </p:cNvPr>
          <p:cNvSpPr>
            <a:spLocks noGrp="1"/>
          </p:cNvSpPr>
          <p:nvPr>
            <p:ph type="body" sz="quarter" idx="21" hasCustomPrompt="1"/>
          </p:nvPr>
        </p:nvSpPr>
        <p:spPr>
          <a:xfrm>
            <a:off x="5475077" y="2697730"/>
            <a:ext cx="3308279"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30" name="Text Placeholder 28">
            <a:extLst>
              <a:ext uri="{FF2B5EF4-FFF2-40B4-BE49-F238E27FC236}">
                <a16:creationId xmlns:a16="http://schemas.microsoft.com/office/drawing/2014/main" id="{B656D00D-AFEC-8456-79D9-606C4D1CA2BE}"/>
              </a:ext>
            </a:extLst>
          </p:cNvPr>
          <p:cNvSpPr>
            <a:spLocks noGrp="1"/>
          </p:cNvSpPr>
          <p:nvPr>
            <p:ph type="body" sz="quarter" idx="22" hasCustomPrompt="1"/>
          </p:nvPr>
        </p:nvSpPr>
        <p:spPr>
          <a:xfrm>
            <a:off x="9470608" y="2697730"/>
            <a:ext cx="3308279"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31" name="Text Placeholder 28">
            <a:extLst>
              <a:ext uri="{FF2B5EF4-FFF2-40B4-BE49-F238E27FC236}">
                <a16:creationId xmlns:a16="http://schemas.microsoft.com/office/drawing/2014/main" id="{808E9F65-5DA9-0D80-D95B-2F59EEF67B71}"/>
              </a:ext>
            </a:extLst>
          </p:cNvPr>
          <p:cNvSpPr>
            <a:spLocks noGrp="1"/>
          </p:cNvSpPr>
          <p:nvPr>
            <p:ph type="body" sz="quarter" idx="23" hasCustomPrompt="1"/>
          </p:nvPr>
        </p:nvSpPr>
        <p:spPr>
          <a:xfrm>
            <a:off x="13474656" y="2697730"/>
            <a:ext cx="3308279"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32" name="Text Placeholder 28">
            <a:extLst>
              <a:ext uri="{FF2B5EF4-FFF2-40B4-BE49-F238E27FC236}">
                <a16:creationId xmlns:a16="http://schemas.microsoft.com/office/drawing/2014/main" id="{E312BC71-92DB-A6E9-55F0-F57825CC8982}"/>
              </a:ext>
            </a:extLst>
          </p:cNvPr>
          <p:cNvSpPr>
            <a:spLocks noGrp="1"/>
          </p:cNvSpPr>
          <p:nvPr>
            <p:ph type="body" sz="quarter" idx="24" hasCustomPrompt="1"/>
          </p:nvPr>
        </p:nvSpPr>
        <p:spPr>
          <a:xfrm>
            <a:off x="1471027" y="6139510"/>
            <a:ext cx="3308279"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33" name="Text Placeholder 28">
            <a:extLst>
              <a:ext uri="{FF2B5EF4-FFF2-40B4-BE49-F238E27FC236}">
                <a16:creationId xmlns:a16="http://schemas.microsoft.com/office/drawing/2014/main" id="{D8E92C10-D9D7-831D-9CE1-1298CF40BD79}"/>
              </a:ext>
            </a:extLst>
          </p:cNvPr>
          <p:cNvSpPr>
            <a:spLocks noGrp="1"/>
          </p:cNvSpPr>
          <p:nvPr>
            <p:ph type="body" sz="quarter" idx="25" hasCustomPrompt="1"/>
          </p:nvPr>
        </p:nvSpPr>
        <p:spPr>
          <a:xfrm>
            <a:off x="5475077" y="6139510"/>
            <a:ext cx="3308279"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34" name="Text Placeholder 28">
            <a:extLst>
              <a:ext uri="{FF2B5EF4-FFF2-40B4-BE49-F238E27FC236}">
                <a16:creationId xmlns:a16="http://schemas.microsoft.com/office/drawing/2014/main" id="{00505A22-C00F-69CC-8E49-9963CE6AC8DB}"/>
              </a:ext>
            </a:extLst>
          </p:cNvPr>
          <p:cNvSpPr>
            <a:spLocks noGrp="1"/>
          </p:cNvSpPr>
          <p:nvPr>
            <p:ph type="body" sz="quarter" idx="26" hasCustomPrompt="1"/>
          </p:nvPr>
        </p:nvSpPr>
        <p:spPr>
          <a:xfrm>
            <a:off x="9470608" y="6139510"/>
            <a:ext cx="3308279"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35" name="Text Placeholder 28">
            <a:extLst>
              <a:ext uri="{FF2B5EF4-FFF2-40B4-BE49-F238E27FC236}">
                <a16:creationId xmlns:a16="http://schemas.microsoft.com/office/drawing/2014/main" id="{FED66EDC-5CC0-C6D2-6909-E22549389385}"/>
              </a:ext>
            </a:extLst>
          </p:cNvPr>
          <p:cNvSpPr>
            <a:spLocks noGrp="1"/>
          </p:cNvSpPr>
          <p:nvPr>
            <p:ph type="body" sz="quarter" idx="27" hasCustomPrompt="1"/>
          </p:nvPr>
        </p:nvSpPr>
        <p:spPr>
          <a:xfrm>
            <a:off x="13474656" y="6139510"/>
            <a:ext cx="3308279"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Tree>
    <p:extLst>
      <p:ext uri="{BB962C8B-B14F-4D97-AF65-F5344CB8AC3E}">
        <p14:creationId xmlns:p14="http://schemas.microsoft.com/office/powerpoint/2010/main" val="1174905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6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8AC0-34C5-4CA2-1D92-FD397901FC0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032B03-6E7A-4A2D-80F1-21B5FA060A92}"/>
              </a:ext>
            </a:extLst>
          </p:cNvPr>
          <p:cNvSpPr>
            <a:spLocks noGrp="1"/>
          </p:cNvSpPr>
          <p:nvPr>
            <p:ph type="sldNum" sz="quarter" idx="10"/>
          </p:nvPr>
        </p:nvSpPr>
        <p:spPr/>
        <p:txBody>
          <a:bodyPr/>
          <a:lstStyle/>
          <a:p>
            <a:fld id="{B7BD53AE-7240-4391-874D-1B91F412B7AB}" type="slidenum">
              <a:rPr lang="en-US" smtClean="0"/>
              <a:t>‹#›</a:t>
            </a:fld>
            <a:endParaRPr lang="en-US"/>
          </a:p>
        </p:txBody>
      </p:sp>
      <p:sp>
        <p:nvSpPr>
          <p:cNvPr id="4" name="Rectangle: Rounded Corners 41">
            <a:extLst>
              <a:ext uri="{FF2B5EF4-FFF2-40B4-BE49-F238E27FC236}">
                <a16:creationId xmlns:a16="http://schemas.microsoft.com/office/drawing/2014/main" id="{4EF02BA2-F04F-40B2-3202-C8F5A2C0916E}"/>
              </a:ext>
            </a:extLst>
          </p:cNvPr>
          <p:cNvSpPr/>
          <p:nvPr userDrawn="1"/>
        </p:nvSpPr>
        <p:spPr>
          <a:xfrm>
            <a:off x="1172108" y="2244405"/>
            <a:ext cx="5182088"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5" name="Rectangle: Rounded Corners 29">
            <a:extLst>
              <a:ext uri="{FF2B5EF4-FFF2-40B4-BE49-F238E27FC236}">
                <a16:creationId xmlns:a16="http://schemas.microsoft.com/office/drawing/2014/main" id="{A02B553E-D571-ECEE-27C9-323272332CFA}"/>
              </a:ext>
            </a:extLst>
          </p:cNvPr>
          <p:cNvSpPr/>
          <p:nvPr userDrawn="1"/>
        </p:nvSpPr>
        <p:spPr>
          <a:xfrm>
            <a:off x="6510361" y="2267000"/>
            <a:ext cx="5182088" cy="3272220"/>
          </a:xfrm>
          <a:prstGeom prst="roundRect">
            <a:avLst>
              <a:gd name="adj" fmla="val 2221"/>
            </a:avLst>
          </a:prstGeom>
          <a:solidFill>
            <a:srgbClr val="B2B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6" name="Rectangle: Rounded Corners 36">
            <a:extLst>
              <a:ext uri="{FF2B5EF4-FFF2-40B4-BE49-F238E27FC236}">
                <a16:creationId xmlns:a16="http://schemas.microsoft.com/office/drawing/2014/main" id="{05E121E3-1818-1765-7F10-1B5C0B6234B5}"/>
              </a:ext>
            </a:extLst>
          </p:cNvPr>
          <p:cNvSpPr/>
          <p:nvPr userDrawn="1"/>
        </p:nvSpPr>
        <p:spPr>
          <a:xfrm>
            <a:off x="6510361" y="5700068"/>
            <a:ext cx="5182088"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7" name="Rectangle: Rounded Corners 30">
            <a:extLst>
              <a:ext uri="{FF2B5EF4-FFF2-40B4-BE49-F238E27FC236}">
                <a16:creationId xmlns:a16="http://schemas.microsoft.com/office/drawing/2014/main" id="{C01C7796-C653-17D2-9BFE-4ABD8A7FC3D7}"/>
              </a:ext>
            </a:extLst>
          </p:cNvPr>
          <p:cNvSpPr/>
          <p:nvPr userDrawn="1"/>
        </p:nvSpPr>
        <p:spPr>
          <a:xfrm>
            <a:off x="11848613" y="2267000"/>
            <a:ext cx="5182088"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8" name="Rectangle: Rounded Corners 39">
            <a:extLst>
              <a:ext uri="{FF2B5EF4-FFF2-40B4-BE49-F238E27FC236}">
                <a16:creationId xmlns:a16="http://schemas.microsoft.com/office/drawing/2014/main" id="{451C2359-C98A-1BF8-4017-076A9E0F78A4}"/>
              </a:ext>
            </a:extLst>
          </p:cNvPr>
          <p:cNvSpPr/>
          <p:nvPr userDrawn="1"/>
        </p:nvSpPr>
        <p:spPr>
          <a:xfrm>
            <a:off x="1172108" y="5700068"/>
            <a:ext cx="5182088" cy="3272220"/>
          </a:xfrm>
          <a:prstGeom prst="roundRect">
            <a:avLst>
              <a:gd name="adj" fmla="val 2221"/>
            </a:avLst>
          </a:prstGeom>
          <a:solidFill>
            <a:srgbClr val="2EF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9" name="Rectangle: Rounded Corners 37">
            <a:extLst>
              <a:ext uri="{FF2B5EF4-FFF2-40B4-BE49-F238E27FC236}">
                <a16:creationId xmlns:a16="http://schemas.microsoft.com/office/drawing/2014/main" id="{23AD7C1C-5B64-BA38-9678-7CFEA9B8F98C}"/>
              </a:ext>
            </a:extLst>
          </p:cNvPr>
          <p:cNvSpPr/>
          <p:nvPr userDrawn="1"/>
        </p:nvSpPr>
        <p:spPr>
          <a:xfrm>
            <a:off x="11848613" y="5700068"/>
            <a:ext cx="5182088"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13" name="Text Placeholder 28">
            <a:extLst>
              <a:ext uri="{FF2B5EF4-FFF2-40B4-BE49-F238E27FC236}">
                <a16:creationId xmlns:a16="http://schemas.microsoft.com/office/drawing/2014/main" id="{618ED7FE-5E75-306A-9A94-1A48D1CDC2C2}"/>
              </a:ext>
            </a:extLst>
          </p:cNvPr>
          <p:cNvSpPr>
            <a:spLocks noGrp="1"/>
          </p:cNvSpPr>
          <p:nvPr>
            <p:ph type="body" sz="quarter" idx="12" hasCustomPrompt="1"/>
          </p:nvPr>
        </p:nvSpPr>
        <p:spPr>
          <a:xfrm>
            <a:off x="1471025" y="3424740"/>
            <a:ext cx="4577646"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5" name="Text Placeholder 28">
            <a:extLst>
              <a:ext uri="{FF2B5EF4-FFF2-40B4-BE49-F238E27FC236}">
                <a16:creationId xmlns:a16="http://schemas.microsoft.com/office/drawing/2014/main" id="{7F96D671-40E2-EDCD-211A-7D808D21B9F1}"/>
              </a:ext>
            </a:extLst>
          </p:cNvPr>
          <p:cNvSpPr>
            <a:spLocks noGrp="1"/>
          </p:cNvSpPr>
          <p:nvPr>
            <p:ph type="body" sz="quarter" idx="13" hasCustomPrompt="1"/>
          </p:nvPr>
        </p:nvSpPr>
        <p:spPr>
          <a:xfrm>
            <a:off x="6838155" y="3424740"/>
            <a:ext cx="4577646"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7" name="Text Placeholder 28">
            <a:extLst>
              <a:ext uri="{FF2B5EF4-FFF2-40B4-BE49-F238E27FC236}">
                <a16:creationId xmlns:a16="http://schemas.microsoft.com/office/drawing/2014/main" id="{6420A0DE-2AFA-D08E-BC3E-42B761E6A362}"/>
              </a:ext>
            </a:extLst>
          </p:cNvPr>
          <p:cNvSpPr>
            <a:spLocks noGrp="1"/>
          </p:cNvSpPr>
          <p:nvPr>
            <p:ph type="body" sz="quarter" idx="14" hasCustomPrompt="1"/>
          </p:nvPr>
        </p:nvSpPr>
        <p:spPr>
          <a:xfrm>
            <a:off x="12179729" y="3424740"/>
            <a:ext cx="4577646"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1" name="Text Placeholder 28">
            <a:extLst>
              <a:ext uri="{FF2B5EF4-FFF2-40B4-BE49-F238E27FC236}">
                <a16:creationId xmlns:a16="http://schemas.microsoft.com/office/drawing/2014/main" id="{57914EF3-9298-78DE-AA52-CD148E20BB14}"/>
              </a:ext>
            </a:extLst>
          </p:cNvPr>
          <p:cNvSpPr>
            <a:spLocks noGrp="1"/>
          </p:cNvSpPr>
          <p:nvPr>
            <p:ph type="body" sz="quarter" idx="16" hasCustomPrompt="1"/>
          </p:nvPr>
        </p:nvSpPr>
        <p:spPr>
          <a:xfrm>
            <a:off x="1471025" y="6926154"/>
            <a:ext cx="4577646"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3" name="Text Placeholder 28">
            <a:extLst>
              <a:ext uri="{FF2B5EF4-FFF2-40B4-BE49-F238E27FC236}">
                <a16:creationId xmlns:a16="http://schemas.microsoft.com/office/drawing/2014/main" id="{32290FAD-0A4E-E985-6720-32D31AD9C2C6}"/>
              </a:ext>
            </a:extLst>
          </p:cNvPr>
          <p:cNvSpPr>
            <a:spLocks noGrp="1"/>
          </p:cNvSpPr>
          <p:nvPr>
            <p:ph type="body" sz="quarter" idx="17" hasCustomPrompt="1"/>
          </p:nvPr>
        </p:nvSpPr>
        <p:spPr>
          <a:xfrm>
            <a:off x="6838155" y="6926154"/>
            <a:ext cx="4577646"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5" name="Text Placeholder 28">
            <a:extLst>
              <a:ext uri="{FF2B5EF4-FFF2-40B4-BE49-F238E27FC236}">
                <a16:creationId xmlns:a16="http://schemas.microsoft.com/office/drawing/2014/main" id="{03953ED4-1541-FB6A-9179-6BA279391ED8}"/>
              </a:ext>
            </a:extLst>
          </p:cNvPr>
          <p:cNvSpPr>
            <a:spLocks noGrp="1"/>
          </p:cNvSpPr>
          <p:nvPr>
            <p:ph type="body" sz="quarter" idx="18" hasCustomPrompt="1"/>
          </p:nvPr>
        </p:nvSpPr>
        <p:spPr>
          <a:xfrm>
            <a:off x="12179729" y="6926154"/>
            <a:ext cx="4577646"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0" name="Text Placeholder 28">
            <a:extLst>
              <a:ext uri="{FF2B5EF4-FFF2-40B4-BE49-F238E27FC236}">
                <a16:creationId xmlns:a16="http://schemas.microsoft.com/office/drawing/2014/main" id="{D843A831-1EC5-DD7E-0478-7999F67C2433}"/>
              </a:ext>
            </a:extLst>
          </p:cNvPr>
          <p:cNvSpPr>
            <a:spLocks noGrp="1"/>
          </p:cNvSpPr>
          <p:nvPr>
            <p:ph type="body" sz="quarter" idx="20" hasCustomPrompt="1"/>
          </p:nvPr>
        </p:nvSpPr>
        <p:spPr>
          <a:xfrm>
            <a:off x="1471025" y="2697730"/>
            <a:ext cx="4577646"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11" name="Text Placeholder 28">
            <a:extLst>
              <a:ext uri="{FF2B5EF4-FFF2-40B4-BE49-F238E27FC236}">
                <a16:creationId xmlns:a16="http://schemas.microsoft.com/office/drawing/2014/main" id="{0B9858AD-9A85-AEA1-181D-553649723B4F}"/>
              </a:ext>
            </a:extLst>
          </p:cNvPr>
          <p:cNvSpPr>
            <a:spLocks noGrp="1"/>
          </p:cNvSpPr>
          <p:nvPr>
            <p:ph type="body" sz="quarter" idx="24" hasCustomPrompt="1"/>
          </p:nvPr>
        </p:nvSpPr>
        <p:spPr>
          <a:xfrm>
            <a:off x="1471025" y="6139510"/>
            <a:ext cx="4577646"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18" name="Text Placeholder 28">
            <a:extLst>
              <a:ext uri="{FF2B5EF4-FFF2-40B4-BE49-F238E27FC236}">
                <a16:creationId xmlns:a16="http://schemas.microsoft.com/office/drawing/2014/main" id="{8D69F5D8-0F6F-FB53-5AD6-EFE79DE6FA65}"/>
              </a:ext>
            </a:extLst>
          </p:cNvPr>
          <p:cNvSpPr>
            <a:spLocks noGrp="1"/>
          </p:cNvSpPr>
          <p:nvPr>
            <p:ph type="body" sz="quarter" idx="25" hasCustomPrompt="1"/>
          </p:nvPr>
        </p:nvSpPr>
        <p:spPr>
          <a:xfrm>
            <a:off x="6812597" y="2697730"/>
            <a:ext cx="4577646"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19" name="Text Placeholder 28">
            <a:extLst>
              <a:ext uri="{FF2B5EF4-FFF2-40B4-BE49-F238E27FC236}">
                <a16:creationId xmlns:a16="http://schemas.microsoft.com/office/drawing/2014/main" id="{41D818FA-ABCF-3134-60E6-83D6433EE309}"/>
              </a:ext>
            </a:extLst>
          </p:cNvPr>
          <p:cNvSpPr>
            <a:spLocks noGrp="1"/>
          </p:cNvSpPr>
          <p:nvPr>
            <p:ph type="body" sz="quarter" idx="26" hasCustomPrompt="1"/>
          </p:nvPr>
        </p:nvSpPr>
        <p:spPr>
          <a:xfrm>
            <a:off x="6812597" y="6139510"/>
            <a:ext cx="4577646"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26" name="Text Placeholder 28">
            <a:extLst>
              <a:ext uri="{FF2B5EF4-FFF2-40B4-BE49-F238E27FC236}">
                <a16:creationId xmlns:a16="http://schemas.microsoft.com/office/drawing/2014/main" id="{F0588C88-79E6-DCE1-E5B0-6EEDF59CA343}"/>
              </a:ext>
            </a:extLst>
          </p:cNvPr>
          <p:cNvSpPr>
            <a:spLocks noGrp="1"/>
          </p:cNvSpPr>
          <p:nvPr>
            <p:ph type="body" sz="quarter" idx="27" hasCustomPrompt="1"/>
          </p:nvPr>
        </p:nvSpPr>
        <p:spPr>
          <a:xfrm>
            <a:off x="12171207" y="2697730"/>
            <a:ext cx="4577646"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27" name="Text Placeholder 28">
            <a:extLst>
              <a:ext uri="{FF2B5EF4-FFF2-40B4-BE49-F238E27FC236}">
                <a16:creationId xmlns:a16="http://schemas.microsoft.com/office/drawing/2014/main" id="{D94EDFD3-99A7-827D-5B7E-EBDD46E1D2AD}"/>
              </a:ext>
            </a:extLst>
          </p:cNvPr>
          <p:cNvSpPr>
            <a:spLocks noGrp="1"/>
          </p:cNvSpPr>
          <p:nvPr>
            <p:ph type="body" sz="quarter" idx="28" hasCustomPrompt="1"/>
          </p:nvPr>
        </p:nvSpPr>
        <p:spPr>
          <a:xfrm>
            <a:off x="12171207" y="6139510"/>
            <a:ext cx="4577646"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Tree>
    <p:extLst>
      <p:ext uri="{BB962C8B-B14F-4D97-AF65-F5344CB8AC3E}">
        <p14:creationId xmlns:p14="http://schemas.microsoft.com/office/powerpoint/2010/main" val="17849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slide-MDM-mess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646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_6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8AC0-34C5-4CA2-1D92-FD397901FC0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032B03-6E7A-4A2D-80F1-21B5FA060A92}"/>
              </a:ext>
            </a:extLst>
          </p:cNvPr>
          <p:cNvSpPr>
            <a:spLocks noGrp="1"/>
          </p:cNvSpPr>
          <p:nvPr>
            <p:ph type="sldNum" sz="quarter" idx="10"/>
          </p:nvPr>
        </p:nvSpPr>
        <p:spPr/>
        <p:txBody>
          <a:bodyPr/>
          <a:lstStyle/>
          <a:p>
            <a:fld id="{B7BD53AE-7240-4391-874D-1B91F412B7AB}" type="slidenum">
              <a:rPr lang="en-US" smtClean="0"/>
              <a:t>‹#›</a:t>
            </a:fld>
            <a:endParaRPr lang="en-US"/>
          </a:p>
        </p:txBody>
      </p:sp>
      <p:sp>
        <p:nvSpPr>
          <p:cNvPr id="4" name="Rectangle: Rounded Corners 41">
            <a:extLst>
              <a:ext uri="{FF2B5EF4-FFF2-40B4-BE49-F238E27FC236}">
                <a16:creationId xmlns:a16="http://schemas.microsoft.com/office/drawing/2014/main" id="{4EF02BA2-F04F-40B2-3202-C8F5A2C0916E}"/>
              </a:ext>
            </a:extLst>
          </p:cNvPr>
          <p:cNvSpPr/>
          <p:nvPr userDrawn="1"/>
        </p:nvSpPr>
        <p:spPr>
          <a:xfrm>
            <a:off x="1172108" y="4269758"/>
            <a:ext cx="5182088"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5" name="Rectangle: Rounded Corners 29">
            <a:extLst>
              <a:ext uri="{FF2B5EF4-FFF2-40B4-BE49-F238E27FC236}">
                <a16:creationId xmlns:a16="http://schemas.microsoft.com/office/drawing/2014/main" id="{A02B553E-D571-ECEE-27C9-323272332CFA}"/>
              </a:ext>
            </a:extLst>
          </p:cNvPr>
          <p:cNvSpPr/>
          <p:nvPr userDrawn="1"/>
        </p:nvSpPr>
        <p:spPr>
          <a:xfrm>
            <a:off x="6510361" y="4292353"/>
            <a:ext cx="5182088" cy="3272220"/>
          </a:xfrm>
          <a:prstGeom prst="roundRect">
            <a:avLst>
              <a:gd name="adj" fmla="val 2221"/>
            </a:avLst>
          </a:prstGeom>
          <a:solidFill>
            <a:srgbClr val="B2B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7" name="Rectangle: Rounded Corners 30">
            <a:extLst>
              <a:ext uri="{FF2B5EF4-FFF2-40B4-BE49-F238E27FC236}">
                <a16:creationId xmlns:a16="http://schemas.microsoft.com/office/drawing/2014/main" id="{C01C7796-C653-17D2-9BFE-4ABD8A7FC3D7}"/>
              </a:ext>
            </a:extLst>
          </p:cNvPr>
          <p:cNvSpPr/>
          <p:nvPr userDrawn="1"/>
        </p:nvSpPr>
        <p:spPr>
          <a:xfrm>
            <a:off x="11848613" y="4292353"/>
            <a:ext cx="5182088"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13" name="Text Placeholder 28">
            <a:extLst>
              <a:ext uri="{FF2B5EF4-FFF2-40B4-BE49-F238E27FC236}">
                <a16:creationId xmlns:a16="http://schemas.microsoft.com/office/drawing/2014/main" id="{618ED7FE-5E75-306A-9A94-1A48D1CDC2C2}"/>
              </a:ext>
            </a:extLst>
          </p:cNvPr>
          <p:cNvSpPr>
            <a:spLocks noGrp="1"/>
          </p:cNvSpPr>
          <p:nvPr>
            <p:ph type="body" sz="quarter" idx="12" hasCustomPrompt="1"/>
          </p:nvPr>
        </p:nvSpPr>
        <p:spPr>
          <a:xfrm>
            <a:off x="1471025" y="5450093"/>
            <a:ext cx="4577646"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5" name="Text Placeholder 28">
            <a:extLst>
              <a:ext uri="{FF2B5EF4-FFF2-40B4-BE49-F238E27FC236}">
                <a16:creationId xmlns:a16="http://schemas.microsoft.com/office/drawing/2014/main" id="{7F96D671-40E2-EDCD-211A-7D808D21B9F1}"/>
              </a:ext>
            </a:extLst>
          </p:cNvPr>
          <p:cNvSpPr>
            <a:spLocks noGrp="1"/>
          </p:cNvSpPr>
          <p:nvPr>
            <p:ph type="body" sz="quarter" idx="13" hasCustomPrompt="1"/>
          </p:nvPr>
        </p:nvSpPr>
        <p:spPr>
          <a:xfrm>
            <a:off x="6838155" y="5450093"/>
            <a:ext cx="4577646"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7" name="Text Placeholder 28">
            <a:extLst>
              <a:ext uri="{FF2B5EF4-FFF2-40B4-BE49-F238E27FC236}">
                <a16:creationId xmlns:a16="http://schemas.microsoft.com/office/drawing/2014/main" id="{6420A0DE-2AFA-D08E-BC3E-42B761E6A362}"/>
              </a:ext>
            </a:extLst>
          </p:cNvPr>
          <p:cNvSpPr>
            <a:spLocks noGrp="1"/>
          </p:cNvSpPr>
          <p:nvPr>
            <p:ph type="body" sz="quarter" idx="14" hasCustomPrompt="1"/>
          </p:nvPr>
        </p:nvSpPr>
        <p:spPr>
          <a:xfrm>
            <a:off x="12179729" y="5450093"/>
            <a:ext cx="4577646" cy="1733985"/>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0" name="Text Placeholder 28">
            <a:extLst>
              <a:ext uri="{FF2B5EF4-FFF2-40B4-BE49-F238E27FC236}">
                <a16:creationId xmlns:a16="http://schemas.microsoft.com/office/drawing/2014/main" id="{D843A831-1EC5-DD7E-0478-7999F67C2433}"/>
              </a:ext>
            </a:extLst>
          </p:cNvPr>
          <p:cNvSpPr>
            <a:spLocks noGrp="1"/>
          </p:cNvSpPr>
          <p:nvPr>
            <p:ph type="body" sz="quarter" idx="20" hasCustomPrompt="1"/>
          </p:nvPr>
        </p:nvSpPr>
        <p:spPr>
          <a:xfrm>
            <a:off x="1471025" y="4723083"/>
            <a:ext cx="4577646"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18" name="Text Placeholder 28">
            <a:extLst>
              <a:ext uri="{FF2B5EF4-FFF2-40B4-BE49-F238E27FC236}">
                <a16:creationId xmlns:a16="http://schemas.microsoft.com/office/drawing/2014/main" id="{8D69F5D8-0F6F-FB53-5AD6-EFE79DE6FA65}"/>
              </a:ext>
            </a:extLst>
          </p:cNvPr>
          <p:cNvSpPr>
            <a:spLocks noGrp="1"/>
          </p:cNvSpPr>
          <p:nvPr>
            <p:ph type="body" sz="quarter" idx="25" hasCustomPrompt="1"/>
          </p:nvPr>
        </p:nvSpPr>
        <p:spPr>
          <a:xfrm>
            <a:off x="6812597" y="4723083"/>
            <a:ext cx="4577646"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26" name="Text Placeholder 28">
            <a:extLst>
              <a:ext uri="{FF2B5EF4-FFF2-40B4-BE49-F238E27FC236}">
                <a16:creationId xmlns:a16="http://schemas.microsoft.com/office/drawing/2014/main" id="{F0588C88-79E6-DCE1-E5B0-6EEDF59CA343}"/>
              </a:ext>
            </a:extLst>
          </p:cNvPr>
          <p:cNvSpPr>
            <a:spLocks noGrp="1"/>
          </p:cNvSpPr>
          <p:nvPr>
            <p:ph type="body" sz="quarter" idx="27" hasCustomPrompt="1"/>
          </p:nvPr>
        </p:nvSpPr>
        <p:spPr>
          <a:xfrm>
            <a:off x="12171207" y="4723083"/>
            <a:ext cx="4577646"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Tree>
    <p:extLst>
      <p:ext uri="{BB962C8B-B14F-4D97-AF65-F5344CB8AC3E}">
        <p14:creationId xmlns:p14="http://schemas.microsoft.com/office/powerpoint/2010/main" val="1288287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4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8AC0-34C5-4CA2-1D92-FD397901FC0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032B03-6E7A-4A2D-80F1-21B5FA060A92}"/>
              </a:ext>
            </a:extLst>
          </p:cNvPr>
          <p:cNvSpPr>
            <a:spLocks noGrp="1"/>
          </p:cNvSpPr>
          <p:nvPr>
            <p:ph type="sldNum" sz="quarter" idx="10"/>
          </p:nvPr>
        </p:nvSpPr>
        <p:spPr/>
        <p:txBody>
          <a:bodyPr/>
          <a:lstStyle/>
          <a:p>
            <a:fld id="{B7BD53AE-7240-4391-874D-1B91F412B7AB}" type="slidenum">
              <a:rPr lang="en-US" smtClean="0"/>
              <a:t>‹#›</a:t>
            </a:fld>
            <a:endParaRPr lang="en-US"/>
          </a:p>
        </p:txBody>
      </p:sp>
      <p:sp>
        <p:nvSpPr>
          <p:cNvPr id="4" name="Rectangle: Rounded Corners 41">
            <a:extLst>
              <a:ext uri="{FF2B5EF4-FFF2-40B4-BE49-F238E27FC236}">
                <a16:creationId xmlns:a16="http://schemas.microsoft.com/office/drawing/2014/main" id="{4EF02BA2-F04F-40B2-3202-C8F5A2C0916E}"/>
              </a:ext>
            </a:extLst>
          </p:cNvPr>
          <p:cNvSpPr/>
          <p:nvPr userDrawn="1"/>
        </p:nvSpPr>
        <p:spPr>
          <a:xfrm>
            <a:off x="1172108" y="2244405"/>
            <a:ext cx="781159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5" name="Rectangle: Rounded Corners 29">
            <a:extLst>
              <a:ext uri="{FF2B5EF4-FFF2-40B4-BE49-F238E27FC236}">
                <a16:creationId xmlns:a16="http://schemas.microsoft.com/office/drawing/2014/main" id="{A02B553E-D571-ECEE-27C9-323272332CFA}"/>
              </a:ext>
            </a:extLst>
          </p:cNvPr>
          <p:cNvSpPr/>
          <p:nvPr userDrawn="1"/>
        </p:nvSpPr>
        <p:spPr>
          <a:xfrm>
            <a:off x="9219109" y="2267000"/>
            <a:ext cx="781159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6" name="Rectangle: Rounded Corners 36">
            <a:extLst>
              <a:ext uri="{FF2B5EF4-FFF2-40B4-BE49-F238E27FC236}">
                <a16:creationId xmlns:a16="http://schemas.microsoft.com/office/drawing/2014/main" id="{05E121E3-1818-1765-7F10-1B5C0B6234B5}"/>
              </a:ext>
            </a:extLst>
          </p:cNvPr>
          <p:cNvSpPr/>
          <p:nvPr userDrawn="1"/>
        </p:nvSpPr>
        <p:spPr>
          <a:xfrm>
            <a:off x="9219109" y="5700068"/>
            <a:ext cx="7811594" cy="3272220"/>
          </a:xfrm>
          <a:prstGeom prst="roundRect">
            <a:avLst>
              <a:gd name="adj" fmla="val 22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8" name="Rectangle: Rounded Corners 39">
            <a:extLst>
              <a:ext uri="{FF2B5EF4-FFF2-40B4-BE49-F238E27FC236}">
                <a16:creationId xmlns:a16="http://schemas.microsoft.com/office/drawing/2014/main" id="{451C2359-C98A-1BF8-4017-076A9E0F78A4}"/>
              </a:ext>
            </a:extLst>
          </p:cNvPr>
          <p:cNvSpPr/>
          <p:nvPr userDrawn="1"/>
        </p:nvSpPr>
        <p:spPr>
          <a:xfrm>
            <a:off x="1172108" y="5700068"/>
            <a:ext cx="7811594" cy="3272220"/>
          </a:xfrm>
          <a:prstGeom prst="roundRect">
            <a:avLst>
              <a:gd name="adj" fmla="val 2221"/>
            </a:avLst>
          </a:prstGeom>
          <a:solidFill>
            <a:srgbClr val="B2B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20"/>
              </a:lnSpc>
            </a:pPr>
            <a:endParaRPr lang="en-US" sz="4050">
              <a:solidFill>
                <a:srgbClr val="000000"/>
              </a:solidFill>
            </a:endParaRPr>
          </a:p>
        </p:txBody>
      </p:sp>
      <p:sp>
        <p:nvSpPr>
          <p:cNvPr id="13" name="Text Placeholder 28">
            <a:extLst>
              <a:ext uri="{FF2B5EF4-FFF2-40B4-BE49-F238E27FC236}">
                <a16:creationId xmlns:a16="http://schemas.microsoft.com/office/drawing/2014/main" id="{618ED7FE-5E75-306A-9A94-1A48D1CDC2C2}"/>
              </a:ext>
            </a:extLst>
          </p:cNvPr>
          <p:cNvSpPr>
            <a:spLocks noGrp="1"/>
          </p:cNvSpPr>
          <p:nvPr>
            <p:ph type="body" sz="quarter" idx="12" hasCustomPrompt="1"/>
          </p:nvPr>
        </p:nvSpPr>
        <p:spPr>
          <a:xfrm>
            <a:off x="1471025" y="3458817"/>
            <a:ext cx="7048230" cy="1699908"/>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15" name="Text Placeholder 28">
            <a:extLst>
              <a:ext uri="{FF2B5EF4-FFF2-40B4-BE49-F238E27FC236}">
                <a16:creationId xmlns:a16="http://schemas.microsoft.com/office/drawing/2014/main" id="{7F96D671-40E2-EDCD-211A-7D808D21B9F1}"/>
              </a:ext>
            </a:extLst>
          </p:cNvPr>
          <p:cNvSpPr>
            <a:spLocks noGrp="1"/>
          </p:cNvSpPr>
          <p:nvPr>
            <p:ph type="body" sz="quarter" idx="13" hasCustomPrompt="1"/>
          </p:nvPr>
        </p:nvSpPr>
        <p:spPr>
          <a:xfrm>
            <a:off x="9615432" y="3458817"/>
            <a:ext cx="7048230" cy="1699908"/>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1" name="Text Placeholder 28">
            <a:extLst>
              <a:ext uri="{FF2B5EF4-FFF2-40B4-BE49-F238E27FC236}">
                <a16:creationId xmlns:a16="http://schemas.microsoft.com/office/drawing/2014/main" id="{57914EF3-9298-78DE-AA52-CD148E20BB14}"/>
              </a:ext>
            </a:extLst>
          </p:cNvPr>
          <p:cNvSpPr>
            <a:spLocks noGrp="1"/>
          </p:cNvSpPr>
          <p:nvPr>
            <p:ph type="body" sz="quarter" idx="16" hasCustomPrompt="1"/>
          </p:nvPr>
        </p:nvSpPr>
        <p:spPr>
          <a:xfrm>
            <a:off x="1471025" y="6960231"/>
            <a:ext cx="7048230" cy="1699908"/>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23" name="Text Placeholder 28">
            <a:extLst>
              <a:ext uri="{FF2B5EF4-FFF2-40B4-BE49-F238E27FC236}">
                <a16:creationId xmlns:a16="http://schemas.microsoft.com/office/drawing/2014/main" id="{32290FAD-0A4E-E985-6720-32D31AD9C2C6}"/>
              </a:ext>
            </a:extLst>
          </p:cNvPr>
          <p:cNvSpPr>
            <a:spLocks noGrp="1"/>
          </p:cNvSpPr>
          <p:nvPr>
            <p:ph type="body" sz="quarter" idx="17" hasCustomPrompt="1"/>
          </p:nvPr>
        </p:nvSpPr>
        <p:spPr>
          <a:xfrm>
            <a:off x="9615432" y="6960231"/>
            <a:ext cx="7048230" cy="1699908"/>
          </a:xfrm>
        </p:spPr>
        <p:txBody>
          <a:bodyPr anchor="t">
            <a:normAutofit/>
          </a:bodyPr>
          <a:lstStyle>
            <a:lvl1pPr marL="0" indent="0">
              <a:lnSpc>
                <a:spcPct val="100000"/>
              </a:lnSpc>
              <a:buFontTx/>
              <a:buNone/>
              <a:defRPr sz="21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text here</a:t>
            </a:r>
            <a:endParaRPr lang="en-LT"/>
          </a:p>
        </p:txBody>
      </p:sp>
      <p:sp>
        <p:nvSpPr>
          <p:cNvPr id="7" name="Text Placeholder 28">
            <a:extLst>
              <a:ext uri="{FF2B5EF4-FFF2-40B4-BE49-F238E27FC236}">
                <a16:creationId xmlns:a16="http://schemas.microsoft.com/office/drawing/2014/main" id="{DED246E4-C5CC-4A73-2EBF-5561A1F1C060}"/>
              </a:ext>
            </a:extLst>
          </p:cNvPr>
          <p:cNvSpPr>
            <a:spLocks noGrp="1"/>
          </p:cNvSpPr>
          <p:nvPr>
            <p:ph type="body" sz="quarter" idx="20" hasCustomPrompt="1"/>
          </p:nvPr>
        </p:nvSpPr>
        <p:spPr>
          <a:xfrm>
            <a:off x="1471025" y="2697730"/>
            <a:ext cx="7048230"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9" name="Text Placeholder 28">
            <a:extLst>
              <a:ext uri="{FF2B5EF4-FFF2-40B4-BE49-F238E27FC236}">
                <a16:creationId xmlns:a16="http://schemas.microsoft.com/office/drawing/2014/main" id="{557DDCFC-6B94-C6DE-3A63-5E9C4AFC72C3}"/>
              </a:ext>
            </a:extLst>
          </p:cNvPr>
          <p:cNvSpPr>
            <a:spLocks noGrp="1"/>
          </p:cNvSpPr>
          <p:nvPr>
            <p:ph type="body" sz="quarter" idx="24" hasCustomPrompt="1"/>
          </p:nvPr>
        </p:nvSpPr>
        <p:spPr>
          <a:xfrm>
            <a:off x="1471025" y="6139510"/>
            <a:ext cx="7048230"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10" name="Text Placeholder 28">
            <a:extLst>
              <a:ext uri="{FF2B5EF4-FFF2-40B4-BE49-F238E27FC236}">
                <a16:creationId xmlns:a16="http://schemas.microsoft.com/office/drawing/2014/main" id="{0DFB2A1E-7672-0C36-349D-D40369A2F012}"/>
              </a:ext>
            </a:extLst>
          </p:cNvPr>
          <p:cNvSpPr>
            <a:spLocks noGrp="1"/>
          </p:cNvSpPr>
          <p:nvPr>
            <p:ph type="body" sz="quarter" idx="25" hasCustomPrompt="1"/>
          </p:nvPr>
        </p:nvSpPr>
        <p:spPr>
          <a:xfrm>
            <a:off x="9598394" y="2697730"/>
            <a:ext cx="7065269"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
        <p:nvSpPr>
          <p:cNvPr id="11" name="Text Placeholder 28">
            <a:extLst>
              <a:ext uri="{FF2B5EF4-FFF2-40B4-BE49-F238E27FC236}">
                <a16:creationId xmlns:a16="http://schemas.microsoft.com/office/drawing/2014/main" id="{FA6B5D1B-DBA1-296D-E2A5-37749280742B}"/>
              </a:ext>
            </a:extLst>
          </p:cNvPr>
          <p:cNvSpPr>
            <a:spLocks noGrp="1"/>
          </p:cNvSpPr>
          <p:nvPr>
            <p:ph type="body" sz="quarter" idx="26" hasCustomPrompt="1"/>
          </p:nvPr>
        </p:nvSpPr>
        <p:spPr>
          <a:xfrm>
            <a:off x="9598394" y="6139510"/>
            <a:ext cx="7048230" cy="468467"/>
          </a:xfrm>
        </p:spPr>
        <p:txBody>
          <a:bodyPr anchor="t">
            <a:normAutofit/>
          </a:bodyPr>
          <a:lstStyle>
            <a:lvl1pPr marL="0" indent="0">
              <a:lnSpc>
                <a:spcPct val="100000"/>
              </a:lnSpc>
              <a:buFontTx/>
              <a:buNone/>
              <a:defRPr sz="2100" b="1"/>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Add title here</a:t>
            </a:r>
            <a:endParaRPr lang="en-LT"/>
          </a:p>
        </p:txBody>
      </p:sp>
    </p:spTree>
    <p:extLst>
      <p:ext uri="{BB962C8B-B14F-4D97-AF65-F5344CB8AC3E}">
        <p14:creationId xmlns:p14="http://schemas.microsoft.com/office/powerpoint/2010/main" val="351330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047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4B18-84A3-41E0-AACB-14A9BDC28899}"/>
              </a:ext>
            </a:extLst>
          </p:cNvPr>
          <p:cNvSpPr>
            <a:spLocks noGrp="1"/>
          </p:cNvSpPr>
          <p:nvPr>
            <p:ph type="title"/>
          </p:nvPr>
        </p:nvSpPr>
        <p:spPr>
          <a:xfrm>
            <a:off x="1257300" y="547689"/>
            <a:ext cx="15773400" cy="1456959"/>
          </a:xfrm>
        </p:spPr>
        <p:txBody>
          <a:bodyPr>
            <a:normAutofit/>
          </a:bodyPr>
          <a:lstStyle>
            <a:lvl1pPr>
              <a:defRPr sz="4200">
                <a:solidFill>
                  <a:srgbClr val="00000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F5E7913-1B15-4831-A492-8FD81DA69D91}"/>
              </a:ext>
            </a:extLst>
          </p:cNvPr>
          <p:cNvSpPr>
            <a:spLocks noGrp="1"/>
          </p:cNvSpPr>
          <p:nvPr>
            <p:ph idx="1"/>
          </p:nvPr>
        </p:nvSpPr>
        <p:spPr>
          <a:xfrm>
            <a:off x="1257300" y="2327765"/>
            <a:ext cx="15773400" cy="6937682"/>
          </a:xfrm>
        </p:spPr>
        <p:txBody>
          <a:bodyPr>
            <a:normAutofit/>
          </a:bodyPr>
          <a:lstStyle>
            <a:lvl1pPr>
              <a:lnSpc>
                <a:spcPts val="3600"/>
              </a:lnSpc>
              <a:buClr>
                <a:schemeClr val="accent1"/>
              </a:buClr>
              <a:defRPr sz="2100">
                <a:solidFill>
                  <a:srgbClr val="000000"/>
                </a:solidFill>
              </a:defRPr>
            </a:lvl1pPr>
            <a:lvl2pPr>
              <a:lnSpc>
                <a:spcPts val="3600"/>
              </a:lnSpc>
              <a:buClr>
                <a:schemeClr val="accent1"/>
              </a:buClr>
              <a:defRPr sz="2100">
                <a:solidFill>
                  <a:srgbClr val="000000"/>
                </a:solidFill>
              </a:defRPr>
            </a:lvl2pPr>
            <a:lvl3pPr>
              <a:lnSpc>
                <a:spcPts val="3600"/>
              </a:lnSpc>
              <a:buClr>
                <a:schemeClr val="accent1"/>
              </a:buClr>
              <a:defRPr sz="2100">
                <a:solidFill>
                  <a:srgbClr val="000000"/>
                </a:solidFill>
              </a:defRPr>
            </a:lvl3pPr>
            <a:lvl4pPr>
              <a:lnSpc>
                <a:spcPts val="3600"/>
              </a:lnSpc>
              <a:buClr>
                <a:schemeClr val="accent1"/>
              </a:buClr>
              <a:defRPr sz="2100">
                <a:solidFill>
                  <a:srgbClr val="000000"/>
                </a:solidFill>
              </a:defRPr>
            </a:lvl4pPr>
            <a:lvl5pPr>
              <a:lnSpc>
                <a:spcPts val="3600"/>
              </a:lnSpc>
              <a:buClr>
                <a:schemeClr val="accent1"/>
              </a:buClr>
              <a:defRPr sz="2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969DDAB-9674-4BE0-A4A4-AA572ED182DA}"/>
              </a:ext>
            </a:extLst>
          </p:cNvPr>
          <p:cNvSpPr>
            <a:spLocks noGrp="1"/>
          </p:cNvSpPr>
          <p:nvPr>
            <p:ph type="sldNum" sz="quarter" idx="12"/>
          </p:nvPr>
        </p:nvSpPr>
        <p:spPr>
          <a:xfrm>
            <a:off x="12915900" y="9265447"/>
            <a:ext cx="4114800" cy="547688"/>
          </a:xfrm>
        </p:spPr>
        <p:txBody>
          <a:bodyPr/>
          <a:lstStyle/>
          <a:p>
            <a:fld id="{B7BD53AE-7240-4391-874D-1B91F412B7AB}" type="slidenum">
              <a:rPr lang="en-US" smtClean="0"/>
              <a:t>‹#›</a:t>
            </a:fld>
            <a:endParaRPr lang="en-US"/>
          </a:p>
        </p:txBody>
      </p:sp>
    </p:spTree>
    <p:extLst>
      <p:ext uri="{BB962C8B-B14F-4D97-AF65-F5344CB8AC3E}">
        <p14:creationId xmlns:p14="http://schemas.microsoft.com/office/powerpoint/2010/main" val="2670829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 color block left">
    <p:spTree>
      <p:nvGrpSpPr>
        <p:cNvPr id="1" name=""/>
        <p:cNvGrpSpPr/>
        <p:nvPr/>
      </p:nvGrpSpPr>
      <p:grpSpPr>
        <a:xfrm>
          <a:off x="0" y="0"/>
          <a:ext cx="0" cy="0"/>
          <a:chOff x="0" y="0"/>
          <a:chExt cx="0" cy="0"/>
        </a:xfrm>
      </p:grpSpPr>
      <p:sp>
        <p:nvSpPr>
          <p:cNvPr id="4" name="Rounded Rectangle 3" descr="Ray of blue light representing speed">
            <a:extLst>
              <a:ext uri="{FF2B5EF4-FFF2-40B4-BE49-F238E27FC236}">
                <a16:creationId xmlns:a16="http://schemas.microsoft.com/office/drawing/2014/main" id="{8F32B15A-1CE7-00B3-3B68-B6FA0F939CC0}"/>
              </a:ext>
            </a:extLst>
          </p:cNvPr>
          <p:cNvSpPr/>
          <p:nvPr userDrawn="1"/>
        </p:nvSpPr>
        <p:spPr>
          <a:xfrm>
            <a:off x="2" y="0"/>
            <a:ext cx="5539154" cy="10287000"/>
          </a:xfrm>
          <a:prstGeom prst="roundRect">
            <a:avLst>
              <a:gd name="adj" fmla="val 0"/>
            </a:avLst>
          </a:prstGeom>
          <a:gradFill flip="none" rotWithShape="1">
            <a:gsLst>
              <a:gs pos="0">
                <a:srgbClr val="00EF8E"/>
              </a:gs>
              <a:gs pos="38000">
                <a:schemeClr val="bg1"/>
              </a:gs>
              <a:gs pos="100000">
                <a:srgbClr val="53A2F3"/>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2" name="Title 1">
            <a:extLst>
              <a:ext uri="{FF2B5EF4-FFF2-40B4-BE49-F238E27FC236}">
                <a16:creationId xmlns:a16="http://schemas.microsoft.com/office/drawing/2014/main" id="{A4A64B18-84A3-41E0-AACB-14A9BDC28899}"/>
              </a:ext>
            </a:extLst>
          </p:cNvPr>
          <p:cNvSpPr>
            <a:spLocks noGrp="1"/>
          </p:cNvSpPr>
          <p:nvPr>
            <p:ph type="title"/>
          </p:nvPr>
        </p:nvSpPr>
        <p:spPr>
          <a:xfrm>
            <a:off x="7036905" y="1493328"/>
            <a:ext cx="9993795" cy="1456959"/>
          </a:xfrm>
        </p:spPr>
        <p:txBody>
          <a:bodyPr>
            <a:normAutofit/>
          </a:bodyPr>
          <a:lstStyle>
            <a:lvl1pPr>
              <a:defRPr sz="4200" b="1">
                <a:solidFill>
                  <a:schemeClr val="tx1">
                    <a:lumMod val="5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F5E7913-1B15-4831-A492-8FD81DA69D91}"/>
              </a:ext>
            </a:extLst>
          </p:cNvPr>
          <p:cNvSpPr>
            <a:spLocks noGrp="1"/>
          </p:cNvSpPr>
          <p:nvPr>
            <p:ph idx="1"/>
          </p:nvPr>
        </p:nvSpPr>
        <p:spPr>
          <a:xfrm>
            <a:off x="7036905" y="3411871"/>
            <a:ext cx="9993795" cy="5507792"/>
          </a:xfrm>
        </p:spPr>
        <p:txBody>
          <a:bodyPr>
            <a:normAutofit/>
          </a:bodyPr>
          <a:lstStyle>
            <a:lvl1pPr>
              <a:lnSpc>
                <a:spcPts val="3600"/>
              </a:lnSpc>
              <a:buClr>
                <a:schemeClr val="accent1"/>
              </a:buClr>
              <a:defRPr sz="2100">
                <a:solidFill>
                  <a:schemeClr val="tx1">
                    <a:lumMod val="50000"/>
                  </a:schemeClr>
                </a:solidFill>
              </a:defRPr>
            </a:lvl1pPr>
            <a:lvl2pPr>
              <a:lnSpc>
                <a:spcPts val="3600"/>
              </a:lnSpc>
              <a:buClr>
                <a:schemeClr val="accent1"/>
              </a:buClr>
              <a:defRPr sz="2100">
                <a:solidFill>
                  <a:schemeClr val="tx1">
                    <a:lumMod val="50000"/>
                  </a:schemeClr>
                </a:solidFill>
              </a:defRPr>
            </a:lvl2pPr>
            <a:lvl3pPr>
              <a:lnSpc>
                <a:spcPts val="3600"/>
              </a:lnSpc>
              <a:buClr>
                <a:schemeClr val="accent1"/>
              </a:buClr>
              <a:defRPr sz="2100">
                <a:solidFill>
                  <a:schemeClr val="tx1">
                    <a:lumMod val="50000"/>
                  </a:schemeClr>
                </a:solidFill>
              </a:defRPr>
            </a:lvl3pPr>
            <a:lvl4pPr>
              <a:lnSpc>
                <a:spcPts val="3600"/>
              </a:lnSpc>
              <a:buClr>
                <a:schemeClr val="accent1"/>
              </a:buClr>
              <a:defRPr sz="2100">
                <a:solidFill>
                  <a:schemeClr val="tx1">
                    <a:lumMod val="50000"/>
                  </a:schemeClr>
                </a:solidFill>
              </a:defRPr>
            </a:lvl4pPr>
            <a:lvl5pPr>
              <a:lnSpc>
                <a:spcPts val="3600"/>
              </a:lnSpc>
              <a:buClr>
                <a:schemeClr val="accent1"/>
              </a:buClr>
              <a:defRPr sz="21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969DDAB-9674-4BE0-A4A4-AA572ED182DA}"/>
              </a:ext>
            </a:extLst>
          </p:cNvPr>
          <p:cNvSpPr>
            <a:spLocks noGrp="1"/>
          </p:cNvSpPr>
          <p:nvPr>
            <p:ph type="sldNum" sz="quarter" idx="12"/>
          </p:nvPr>
        </p:nvSpPr>
        <p:spPr>
          <a:xfrm>
            <a:off x="12915900" y="9265447"/>
            <a:ext cx="4114800" cy="547688"/>
          </a:xfrm>
        </p:spPr>
        <p:txBody>
          <a:bodyPr/>
          <a:lstStyle/>
          <a:p>
            <a:fld id="{B7BD53AE-7240-4391-874D-1B91F412B7AB}" type="slidenum">
              <a:rPr lang="en-US" smtClean="0"/>
              <a:t>‹#›</a:t>
            </a:fld>
            <a:endParaRPr lang="en-US"/>
          </a:p>
        </p:txBody>
      </p:sp>
      <p:pic>
        <p:nvPicPr>
          <p:cNvPr id="5" name="Picture 16">
            <a:extLst>
              <a:ext uri="{FF2B5EF4-FFF2-40B4-BE49-F238E27FC236}">
                <a16:creationId xmlns:a16="http://schemas.microsoft.com/office/drawing/2014/main" id="{C17CF9E9-3FC8-C2FE-EAF4-8921E1D289E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5914080" y="675491"/>
            <a:ext cx="1116623" cy="356255"/>
          </a:xfrm>
          <a:prstGeom prst="rect">
            <a:avLst/>
          </a:prstGeom>
        </p:spPr>
      </p:pic>
    </p:spTree>
    <p:extLst>
      <p:ext uri="{BB962C8B-B14F-4D97-AF65-F5344CB8AC3E}">
        <p14:creationId xmlns:p14="http://schemas.microsoft.com/office/powerpoint/2010/main" val="1438493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color block righ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FE39FE43-8E23-C832-0B3E-F49280ABF0FF}"/>
              </a:ext>
            </a:extLst>
          </p:cNvPr>
          <p:cNvSpPr>
            <a:spLocks/>
          </p:cNvSpPr>
          <p:nvPr userDrawn="1"/>
        </p:nvSpPr>
        <p:spPr>
          <a:xfrm>
            <a:off x="12748849" y="0"/>
            <a:ext cx="5539154" cy="10287000"/>
          </a:xfrm>
          <a:prstGeom prst="roundRect">
            <a:avLst>
              <a:gd name="adj" fmla="val 0"/>
            </a:avLst>
          </a:prstGeom>
          <a:gradFill flip="none" rotWithShape="1">
            <a:gsLst>
              <a:gs pos="0">
                <a:srgbClr val="A9AFF1"/>
              </a:gs>
              <a:gs pos="35000">
                <a:schemeClr val="accent2">
                  <a:lumMod val="0"/>
                  <a:lumOff val="100000"/>
                </a:schemeClr>
              </a:gs>
              <a:gs pos="100000">
                <a:schemeClr val="accent5"/>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2" name="Title 1">
            <a:extLst>
              <a:ext uri="{FF2B5EF4-FFF2-40B4-BE49-F238E27FC236}">
                <a16:creationId xmlns:a16="http://schemas.microsoft.com/office/drawing/2014/main" id="{A4A64B18-84A3-41E0-AACB-14A9BDC28899}"/>
              </a:ext>
            </a:extLst>
          </p:cNvPr>
          <p:cNvSpPr>
            <a:spLocks noGrp="1"/>
          </p:cNvSpPr>
          <p:nvPr>
            <p:ph type="title"/>
          </p:nvPr>
        </p:nvSpPr>
        <p:spPr>
          <a:xfrm>
            <a:off x="1243812" y="1493328"/>
            <a:ext cx="9993795" cy="1456959"/>
          </a:xfrm>
        </p:spPr>
        <p:txBody>
          <a:bodyPr>
            <a:normAutofit/>
          </a:bodyPr>
          <a:lstStyle>
            <a:lvl1pPr>
              <a:defRPr sz="4200" b="1">
                <a:solidFill>
                  <a:schemeClr val="tx1">
                    <a:lumMod val="5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F5E7913-1B15-4831-A492-8FD81DA69D91}"/>
              </a:ext>
            </a:extLst>
          </p:cNvPr>
          <p:cNvSpPr>
            <a:spLocks noGrp="1"/>
          </p:cNvSpPr>
          <p:nvPr>
            <p:ph idx="1"/>
          </p:nvPr>
        </p:nvSpPr>
        <p:spPr>
          <a:xfrm>
            <a:off x="1243812" y="3411871"/>
            <a:ext cx="9993795" cy="5507792"/>
          </a:xfrm>
        </p:spPr>
        <p:txBody>
          <a:bodyPr>
            <a:normAutofit/>
          </a:bodyPr>
          <a:lstStyle>
            <a:lvl1pPr>
              <a:lnSpc>
                <a:spcPts val="3600"/>
              </a:lnSpc>
              <a:buClr>
                <a:schemeClr val="accent1"/>
              </a:buClr>
              <a:defRPr sz="2100">
                <a:solidFill>
                  <a:schemeClr val="tx1">
                    <a:lumMod val="50000"/>
                  </a:schemeClr>
                </a:solidFill>
              </a:defRPr>
            </a:lvl1pPr>
            <a:lvl2pPr>
              <a:lnSpc>
                <a:spcPts val="3600"/>
              </a:lnSpc>
              <a:buClr>
                <a:schemeClr val="accent1"/>
              </a:buClr>
              <a:defRPr sz="2100">
                <a:solidFill>
                  <a:schemeClr val="tx1">
                    <a:lumMod val="50000"/>
                  </a:schemeClr>
                </a:solidFill>
              </a:defRPr>
            </a:lvl2pPr>
            <a:lvl3pPr>
              <a:lnSpc>
                <a:spcPts val="3600"/>
              </a:lnSpc>
              <a:buClr>
                <a:schemeClr val="accent1"/>
              </a:buClr>
              <a:defRPr sz="2100">
                <a:solidFill>
                  <a:schemeClr val="tx1">
                    <a:lumMod val="50000"/>
                  </a:schemeClr>
                </a:solidFill>
              </a:defRPr>
            </a:lvl3pPr>
            <a:lvl4pPr>
              <a:lnSpc>
                <a:spcPts val="3600"/>
              </a:lnSpc>
              <a:buClr>
                <a:schemeClr val="accent1"/>
              </a:buClr>
              <a:defRPr sz="2100">
                <a:solidFill>
                  <a:schemeClr val="tx1">
                    <a:lumMod val="50000"/>
                  </a:schemeClr>
                </a:solidFill>
              </a:defRPr>
            </a:lvl4pPr>
            <a:lvl5pPr>
              <a:lnSpc>
                <a:spcPts val="3600"/>
              </a:lnSpc>
              <a:buClr>
                <a:schemeClr val="accent1"/>
              </a:buClr>
              <a:defRPr sz="21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969DDAB-9674-4BE0-A4A4-AA572ED182DA}"/>
              </a:ext>
            </a:extLst>
          </p:cNvPr>
          <p:cNvSpPr>
            <a:spLocks noGrp="1"/>
          </p:cNvSpPr>
          <p:nvPr>
            <p:ph type="sldNum" sz="quarter" idx="12"/>
          </p:nvPr>
        </p:nvSpPr>
        <p:spPr>
          <a:xfrm>
            <a:off x="12915900" y="9265447"/>
            <a:ext cx="4114800" cy="547688"/>
          </a:xfrm>
        </p:spPr>
        <p:txBody>
          <a:bodyPr/>
          <a:lstStyle/>
          <a:p>
            <a:fld id="{B7BD53AE-7240-4391-874D-1B91F412B7AB}" type="slidenum">
              <a:rPr lang="en-US" smtClean="0"/>
              <a:t>‹#›</a:t>
            </a:fld>
            <a:endParaRPr lang="en-US"/>
          </a:p>
        </p:txBody>
      </p:sp>
      <p:pic>
        <p:nvPicPr>
          <p:cNvPr id="5" name="Picture 16">
            <a:extLst>
              <a:ext uri="{FF2B5EF4-FFF2-40B4-BE49-F238E27FC236}">
                <a16:creationId xmlns:a16="http://schemas.microsoft.com/office/drawing/2014/main" id="{C17CF9E9-3FC8-C2FE-EAF4-8921E1D289E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5914080" y="675491"/>
            <a:ext cx="1116623" cy="356255"/>
          </a:xfrm>
          <a:prstGeom prst="rect">
            <a:avLst/>
          </a:prstGeom>
        </p:spPr>
      </p:pic>
    </p:spTree>
    <p:extLst>
      <p:ext uri="{BB962C8B-B14F-4D97-AF65-F5344CB8AC3E}">
        <p14:creationId xmlns:p14="http://schemas.microsoft.com/office/powerpoint/2010/main" val="2848916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 color block lef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4B18-84A3-41E0-AACB-14A9BDC28899}"/>
              </a:ext>
            </a:extLst>
          </p:cNvPr>
          <p:cNvSpPr>
            <a:spLocks noGrp="1"/>
          </p:cNvSpPr>
          <p:nvPr>
            <p:ph type="title"/>
          </p:nvPr>
        </p:nvSpPr>
        <p:spPr>
          <a:xfrm>
            <a:off x="7036905" y="1493328"/>
            <a:ext cx="9993795" cy="1456959"/>
          </a:xfrm>
        </p:spPr>
        <p:txBody>
          <a:bodyPr>
            <a:normAutofit/>
          </a:bodyPr>
          <a:lstStyle>
            <a:lvl1pPr>
              <a:defRPr sz="4200" b="1">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F5E7913-1B15-4831-A492-8FD81DA69D91}"/>
              </a:ext>
            </a:extLst>
          </p:cNvPr>
          <p:cNvSpPr>
            <a:spLocks noGrp="1"/>
          </p:cNvSpPr>
          <p:nvPr>
            <p:ph idx="1"/>
          </p:nvPr>
        </p:nvSpPr>
        <p:spPr>
          <a:xfrm>
            <a:off x="7036905" y="3411871"/>
            <a:ext cx="9993795" cy="5507792"/>
          </a:xfrm>
        </p:spPr>
        <p:txBody>
          <a:bodyPr>
            <a:normAutofit/>
          </a:bodyPr>
          <a:lstStyle>
            <a:lvl1pPr>
              <a:lnSpc>
                <a:spcPts val="3600"/>
              </a:lnSpc>
              <a:buClr>
                <a:schemeClr val="accent1"/>
              </a:buClr>
              <a:defRPr sz="2100">
                <a:solidFill>
                  <a:schemeClr val="tx1">
                    <a:lumMod val="75000"/>
                  </a:schemeClr>
                </a:solidFill>
              </a:defRPr>
            </a:lvl1pPr>
            <a:lvl2pPr>
              <a:lnSpc>
                <a:spcPts val="3600"/>
              </a:lnSpc>
              <a:buClr>
                <a:schemeClr val="accent1"/>
              </a:buClr>
              <a:defRPr sz="2100">
                <a:solidFill>
                  <a:schemeClr val="tx1">
                    <a:lumMod val="75000"/>
                  </a:schemeClr>
                </a:solidFill>
              </a:defRPr>
            </a:lvl2pPr>
            <a:lvl3pPr>
              <a:lnSpc>
                <a:spcPts val="3600"/>
              </a:lnSpc>
              <a:buClr>
                <a:schemeClr val="accent1"/>
              </a:buClr>
              <a:defRPr sz="2100">
                <a:solidFill>
                  <a:schemeClr val="tx1">
                    <a:lumMod val="75000"/>
                  </a:schemeClr>
                </a:solidFill>
              </a:defRPr>
            </a:lvl3pPr>
            <a:lvl4pPr>
              <a:lnSpc>
                <a:spcPts val="3600"/>
              </a:lnSpc>
              <a:buClr>
                <a:schemeClr val="accent1"/>
              </a:buClr>
              <a:defRPr sz="2100">
                <a:solidFill>
                  <a:schemeClr val="tx1">
                    <a:lumMod val="75000"/>
                  </a:schemeClr>
                </a:solidFill>
              </a:defRPr>
            </a:lvl4pPr>
            <a:lvl5pPr>
              <a:lnSpc>
                <a:spcPts val="3600"/>
              </a:lnSpc>
              <a:buClr>
                <a:schemeClr val="accent1"/>
              </a:buClr>
              <a:defRPr sz="2100">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969DDAB-9674-4BE0-A4A4-AA572ED182DA}"/>
              </a:ext>
            </a:extLst>
          </p:cNvPr>
          <p:cNvSpPr>
            <a:spLocks noGrp="1"/>
          </p:cNvSpPr>
          <p:nvPr>
            <p:ph type="sldNum" sz="quarter" idx="12"/>
          </p:nvPr>
        </p:nvSpPr>
        <p:spPr>
          <a:xfrm>
            <a:off x="12915900" y="9265447"/>
            <a:ext cx="4114800" cy="547688"/>
          </a:xfrm>
        </p:spPr>
        <p:txBody>
          <a:bodyPr/>
          <a:lstStyle/>
          <a:p>
            <a:fld id="{B7BD53AE-7240-4391-874D-1B91F412B7AB}" type="slidenum">
              <a:rPr lang="en-US" smtClean="0"/>
              <a:t>‹#›</a:t>
            </a:fld>
            <a:endParaRPr lang="en-US"/>
          </a:p>
        </p:txBody>
      </p:sp>
      <p:pic>
        <p:nvPicPr>
          <p:cNvPr id="5" name="Picture 16">
            <a:extLst>
              <a:ext uri="{FF2B5EF4-FFF2-40B4-BE49-F238E27FC236}">
                <a16:creationId xmlns:a16="http://schemas.microsoft.com/office/drawing/2014/main" id="{C17CF9E9-3FC8-C2FE-EAF4-8921E1D289E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5914080" y="675491"/>
            <a:ext cx="1116623" cy="356255"/>
          </a:xfrm>
          <a:prstGeom prst="rect">
            <a:avLst/>
          </a:prstGeom>
        </p:spPr>
      </p:pic>
      <p:sp>
        <p:nvSpPr>
          <p:cNvPr id="7" name="Rounded Rectangle 1">
            <a:extLst>
              <a:ext uri="{FF2B5EF4-FFF2-40B4-BE49-F238E27FC236}">
                <a16:creationId xmlns:a16="http://schemas.microsoft.com/office/drawing/2014/main" id="{877B2347-1A0F-8AC5-B772-4FFE5BB9C0A3}"/>
              </a:ext>
            </a:extLst>
          </p:cNvPr>
          <p:cNvSpPr>
            <a:spLocks/>
          </p:cNvSpPr>
          <p:nvPr userDrawn="1"/>
        </p:nvSpPr>
        <p:spPr>
          <a:xfrm>
            <a:off x="-1157" y="0"/>
            <a:ext cx="5539155" cy="10287000"/>
          </a:xfrm>
          <a:prstGeom prst="roundRect">
            <a:avLst>
              <a:gd name="adj" fmla="val 0"/>
            </a:avLst>
          </a:prstGeom>
          <a:gradFill flip="none" rotWithShape="1">
            <a:gsLst>
              <a:gs pos="0">
                <a:srgbClr val="FFE53B"/>
              </a:gs>
              <a:gs pos="35000">
                <a:schemeClr val="accent2">
                  <a:lumMod val="0"/>
                  <a:lumOff val="100000"/>
                </a:schemeClr>
              </a:gs>
              <a:gs pos="100000">
                <a:srgbClr val="A9AFF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Tree>
    <p:extLst>
      <p:ext uri="{BB962C8B-B14F-4D97-AF65-F5344CB8AC3E}">
        <p14:creationId xmlns:p14="http://schemas.microsoft.com/office/powerpoint/2010/main" val="3400073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columns-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4B18-84A3-41E0-AACB-14A9BDC28899}"/>
              </a:ext>
            </a:extLst>
          </p:cNvPr>
          <p:cNvSpPr>
            <a:spLocks noGrp="1"/>
          </p:cNvSpPr>
          <p:nvPr>
            <p:ph type="title"/>
          </p:nvPr>
        </p:nvSpPr>
        <p:spPr>
          <a:xfrm>
            <a:off x="1257300" y="547689"/>
            <a:ext cx="15773400" cy="1456959"/>
          </a:xfrm>
        </p:spPr>
        <p:txBody>
          <a:bodyPr>
            <a:normAutofit/>
          </a:bodyPr>
          <a:lstStyle>
            <a:lvl1pPr>
              <a:defRPr sz="4200">
                <a:solidFill>
                  <a:schemeClr val="tx1">
                    <a:lumMod val="5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F5E7913-1B15-4831-A492-8FD81DA69D91}"/>
              </a:ext>
            </a:extLst>
          </p:cNvPr>
          <p:cNvSpPr>
            <a:spLocks noGrp="1"/>
          </p:cNvSpPr>
          <p:nvPr>
            <p:ph idx="1"/>
          </p:nvPr>
        </p:nvSpPr>
        <p:spPr>
          <a:xfrm>
            <a:off x="1257300" y="2327765"/>
            <a:ext cx="7453383" cy="6937682"/>
          </a:xfrm>
        </p:spPr>
        <p:txBody>
          <a:bodyPr>
            <a:normAutofit/>
          </a:bodyPr>
          <a:lstStyle>
            <a:lvl1pPr>
              <a:lnSpc>
                <a:spcPts val="3600"/>
              </a:lnSpc>
              <a:buClr>
                <a:schemeClr val="accent1"/>
              </a:buClr>
              <a:defRPr sz="2100">
                <a:solidFill>
                  <a:schemeClr val="tx1">
                    <a:lumMod val="50000"/>
                  </a:schemeClr>
                </a:solidFill>
              </a:defRPr>
            </a:lvl1pPr>
            <a:lvl2pPr>
              <a:lnSpc>
                <a:spcPts val="3600"/>
              </a:lnSpc>
              <a:buClr>
                <a:schemeClr val="accent1"/>
              </a:buClr>
              <a:defRPr sz="2100">
                <a:solidFill>
                  <a:schemeClr val="tx1">
                    <a:lumMod val="50000"/>
                  </a:schemeClr>
                </a:solidFill>
              </a:defRPr>
            </a:lvl2pPr>
            <a:lvl3pPr>
              <a:lnSpc>
                <a:spcPts val="3600"/>
              </a:lnSpc>
              <a:buClr>
                <a:schemeClr val="accent1"/>
              </a:buClr>
              <a:defRPr sz="2100">
                <a:solidFill>
                  <a:schemeClr val="tx1">
                    <a:lumMod val="50000"/>
                  </a:schemeClr>
                </a:solidFill>
              </a:defRPr>
            </a:lvl3pPr>
            <a:lvl4pPr>
              <a:lnSpc>
                <a:spcPts val="3600"/>
              </a:lnSpc>
              <a:buClr>
                <a:schemeClr val="accent1"/>
              </a:buClr>
              <a:defRPr sz="2100">
                <a:solidFill>
                  <a:schemeClr val="tx1">
                    <a:lumMod val="50000"/>
                  </a:schemeClr>
                </a:solidFill>
              </a:defRPr>
            </a:lvl4pPr>
            <a:lvl5pPr>
              <a:lnSpc>
                <a:spcPts val="3600"/>
              </a:lnSpc>
              <a:buClr>
                <a:schemeClr val="accent1"/>
              </a:buClr>
              <a:defRPr sz="21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969DDAB-9674-4BE0-A4A4-AA572ED182DA}"/>
              </a:ext>
            </a:extLst>
          </p:cNvPr>
          <p:cNvSpPr>
            <a:spLocks noGrp="1"/>
          </p:cNvSpPr>
          <p:nvPr>
            <p:ph type="sldNum" sz="quarter" idx="12"/>
          </p:nvPr>
        </p:nvSpPr>
        <p:spPr>
          <a:xfrm>
            <a:off x="12915900" y="9265447"/>
            <a:ext cx="4114800" cy="547688"/>
          </a:xfrm>
        </p:spPr>
        <p:txBody>
          <a:bodyPr/>
          <a:lstStyle/>
          <a:p>
            <a:fld id="{B7BD53AE-7240-4391-874D-1B91F412B7AB}" type="slidenum">
              <a:rPr lang="en-US" smtClean="0"/>
              <a:t>‹#›</a:t>
            </a:fld>
            <a:endParaRPr lang="en-US"/>
          </a:p>
        </p:txBody>
      </p:sp>
      <p:sp>
        <p:nvSpPr>
          <p:cNvPr id="8" name="Content Placeholder 2">
            <a:extLst>
              <a:ext uri="{FF2B5EF4-FFF2-40B4-BE49-F238E27FC236}">
                <a16:creationId xmlns:a16="http://schemas.microsoft.com/office/drawing/2014/main" id="{7C9BB1EE-E9BC-4021-84F8-C4D400C1193F}"/>
              </a:ext>
            </a:extLst>
          </p:cNvPr>
          <p:cNvSpPr>
            <a:spLocks noGrp="1"/>
          </p:cNvSpPr>
          <p:nvPr>
            <p:ph idx="13"/>
          </p:nvPr>
        </p:nvSpPr>
        <p:spPr>
          <a:xfrm>
            <a:off x="9335069" y="2327765"/>
            <a:ext cx="7695632" cy="6937682"/>
          </a:xfrm>
        </p:spPr>
        <p:txBody>
          <a:bodyPr>
            <a:normAutofit/>
          </a:bodyPr>
          <a:lstStyle>
            <a:lvl1pPr>
              <a:lnSpc>
                <a:spcPts val="3600"/>
              </a:lnSpc>
              <a:buClr>
                <a:schemeClr val="accent1"/>
              </a:buClr>
              <a:defRPr sz="2100">
                <a:solidFill>
                  <a:schemeClr val="tx1">
                    <a:lumMod val="50000"/>
                  </a:schemeClr>
                </a:solidFill>
              </a:defRPr>
            </a:lvl1pPr>
            <a:lvl2pPr>
              <a:lnSpc>
                <a:spcPts val="3600"/>
              </a:lnSpc>
              <a:buClr>
                <a:schemeClr val="accent1"/>
              </a:buClr>
              <a:defRPr sz="2100">
                <a:solidFill>
                  <a:schemeClr val="tx1">
                    <a:lumMod val="50000"/>
                  </a:schemeClr>
                </a:solidFill>
              </a:defRPr>
            </a:lvl2pPr>
            <a:lvl3pPr>
              <a:lnSpc>
                <a:spcPts val="3600"/>
              </a:lnSpc>
              <a:buClr>
                <a:schemeClr val="accent1"/>
              </a:buClr>
              <a:defRPr sz="2100">
                <a:solidFill>
                  <a:schemeClr val="tx1">
                    <a:lumMod val="50000"/>
                  </a:schemeClr>
                </a:solidFill>
              </a:defRPr>
            </a:lvl3pPr>
            <a:lvl4pPr>
              <a:lnSpc>
                <a:spcPts val="3600"/>
              </a:lnSpc>
              <a:buClr>
                <a:schemeClr val="accent1"/>
              </a:buClr>
              <a:defRPr sz="2100">
                <a:solidFill>
                  <a:schemeClr val="tx1">
                    <a:lumMod val="50000"/>
                  </a:schemeClr>
                </a:solidFill>
              </a:defRPr>
            </a:lvl4pPr>
            <a:lvl5pPr>
              <a:lnSpc>
                <a:spcPts val="3600"/>
              </a:lnSpc>
              <a:buClr>
                <a:schemeClr val="accent1"/>
              </a:buClr>
              <a:defRPr sz="21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16">
            <a:extLst>
              <a:ext uri="{FF2B5EF4-FFF2-40B4-BE49-F238E27FC236}">
                <a16:creationId xmlns:a16="http://schemas.microsoft.com/office/drawing/2014/main" id="{F52A4919-441E-BFD1-98A3-A3514743B6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57300" y="9310436"/>
            <a:ext cx="1434597" cy="457704"/>
          </a:xfrm>
          <a:prstGeom prst="rect">
            <a:avLst/>
          </a:prstGeom>
        </p:spPr>
      </p:pic>
    </p:spTree>
    <p:extLst>
      <p:ext uri="{BB962C8B-B14F-4D97-AF65-F5344CB8AC3E}">
        <p14:creationId xmlns:p14="http://schemas.microsoft.com/office/powerpoint/2010/main" val="2449350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hape 26">
            <a:extLst>
              <a:ext uri="{FF2B5EF4-FFF2-40B4-BE49-F238E27FC236}">
                <a16:creationId xmlns:a16="http://schemas.microsoft.com/office/drawing/2014/main" id="{712CE6A4-0966-4B6C-8AE2-BE9B7FA54BA3}"/>
              </a:ext>
            </a:extLst>
          </p:cNvPr>
          <p:cNvSpPr/>
          <p:nvPr/>
        </p:nvSpPr>
        <p:spPr>
          <a:xfrm>
            <a:off x="1226733" y="4235559"/>
            <a:ext cx="15834537" cy="1815882"/>
          </a:xfrm>
          <a:prstGeom prst="rect">
            <a:avLst/>
          </a:prstGeom>
          <a:ln w="12700">
            <a:miter lim="400000"/>
          </a:ln>
          <a:extLst>
            <a:ext uri="{C572A759-6A51-4108-AA02-DFA0A04FC94B}">
              <ma14:wrappingTextBoxFlag xmlns="" xmlns:ma14="http://schemas.microsoft.com/office/mac/drawingml/2011/main" val="1"/>
            </a:ext>
          </a:extLst>
        </p:spPr>
        <p:txBody>
          <a:bodyPr wrap="square" lIns="76200" tIns="76200" rIns="76200" bIns="76200" anchor="ctr">
            <a:spAutoFit/>
          </a:bodyPr>
          <a:lstStyle>
            <a:lvl1pPr>
              <a:defRPr sz="2600">
                <a:solidFill>
                  <a:srgbClr val="687189"/>
                </a:solidFill>
                <a:latin typeface="Roboto Light"/>
                <a:ea typeface="Roboto Light"/>
                <a:cs typeface="Roboto Light"/>
                <a:sym typeface="Roboto Light"/>
              </a:defRPr>
            </a:lvl1pPr>
          </a:lstStyle>
          <a:p>
            <a:pPr marL="0" marR="0" lvl="0" indent="0" algn="ctr" defTabSz="1238312"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5400" b="0" i="0" u="none" strike="noStrike" kern="0" cap="none" spc="-225" normalizeH="0" baseline="0" noProof="0">
                <a:ln>
                  <a:noFill/>
                </a:ln>
                <a:solidFill>
                  <a:srgbClr val="FFFFFF"/>
                </a:solidFill>
                <a:effectLst/>
                <a:uLnTx/>
                <a:uFillTx/>
                <a:latin typeface="Open Sans bold"/>
                <a:ea typeface="Roboto Light" panose="02000000000000000000" pitchFamily="2" charset="0"/>
                <a:sym typeface="Roboto Light"/>
              </a:rPr>
              <a:t>Thank you</a:t>
            </a:r>
            <a:r>
              <a:rPr lang="en-US" sz="5400" spc="-225">
                <a:solidFill>
                  <a:srgbClr val="FFFFFF"/>
                </a:solidFill>
                <a:latin typeface="Open Sans bold"/>
                <a:ea typeface="Roboto Light" panose="02000000000000000000" pitchFamily="2" charset="0"/>
              </a:rPr>
              <a:t> for</a:t>
            </a:r>
          </a:p>
          <a:p>
            <a:pPr marL="0" marR="0" lvl="0" indent="0" algn="ctr" defTabSz="1238312" eaLnBrk="1" fontAlgn="auto" latinLnBrk="0" hangingPunct="1">
              <a:lnSpc>
                <a:spcPct val="100000"/>
              </a:lnSpc>
              <a:spcBef>
                <a:spcPts val="0"/>
              </a:spcBef>
              <a:spcAft>
                <a:spcPts val="0"/>
              </a:spcAft>
              <a:buClrTx/>
              <a:buSzTx/>
              <a:buFontTx/>
              <a:buNone/>
              <a:tabLst/>
              <a:defRPr sz="1800">
                <a:solidFill>
                  <a:srgbClr val="000000"/>
                </a:solidFill>
              </a:defRPr>
            </a:pPr>
            <a:r>
              <a:rPr lang="en-US" sz="5400" spc="-225">
                <a:solidFill>
                  <a:srgbClr val="FFFFFF"/>
                </a:solidFill>
                <a:latin typeface="Open Sans bold"/>
                <a:ea typeface="Roboto Light" panose="02000000000000000000" pitchFamily="2" charset="0"/>
              </a:rPr>
              <a:t>y</a:t>
            </a:r>
            <a:r>
              <a:rPr kumimoji="0" lang="en-US" sz="5400" b="0" i="0" u="none" strike="noStrike" kern="0" cap="none" spc="-225" normalizeH="0" baseline="0" noProof="0">
                <a:ln>
                  <a:noFill/>
                </a:ln>
                <a:solidFill>
                  <a:srgbClr val="FFFFFF"/>
                </a:solidFill>
                <a:effectLst/>
                <a:uLnTx/>
                <a:uFillTx/>
                <a:latin typeface="Open Sans bold"/>
                <a:ea typeface="Roboto Light" panose="02000000000000000000" pitchFamily="2" charset="0"/>
                <a:sym typeface="Roboto Light"/>
              </a:rPr>
              <a:t>our time</a:t>
            </a:r>
          </a:p>
        </p:txBody>
      </p:sp>
    </p:spTree>
    <p:extLst>
      <p:ext uri="{BB962C8B-B14F-4D97-AF65-F5344CB8AC3E}">
        <p14:creationId xmlns:p14="http://schemas.microsoft.com/office/powerpoint/2010/main" val="255241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slide-with-contact-detai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2001F8D-4B8C-CCDA-2A77-6858E0ACFDE8}"/>
              </a:ext>
            </a:extLst>
          </p:cNvPr>
          <p:cNvSpPr>
            <a:spLocks noGrp="1"/>
          </p:cNvSpPr>
          <p:nvPr>
            <p:ph type="body" sz="quarter" idx="10" hasCustomPrompt="1"/>
          </p:nvPr>
        </p:nvSpPr>
        <p:spPr>
          <a:xfrm>
            <a:off x="1123124" y="7484165"/>
            <a:ext cx="6435587" cy="1326875"/>
          </a:xfrm>
        </p:spPr>
        <p:txBody>
          <a:bodyPr>
            <a:normAutofit/>
          </a:bodyPr>
          <a:lstStyle>
            <a:lvl1pPr marL="0" indent="0">
              <a:lnSpc>
                <a:spcPts val="2400"/>
              </a:lnSpc>
              <a:spcBef>
                <a:spcPts val="0"/>
              </a:spcBef>
              <a:buFontTx/>
              <a:buNone/>
              <a:defRPr sz="2100">
                <a:solidFill>
                  <a:schemeClr val="bg2"/>
                </a:solidFill>
              </a:defRPr>
            </a:lvl1pPr>
            <a:lvl2pPr marL="685835" indent="0">
              <a:buFontTx/>
              <a:buNone/>
              <a:defRPr/>
            </a:lvl2pPr>
            <a:lvl3pPr marL="1371669" indent="0">
              <a:buFontTx/>
              <a:buNone/>
              <a:defRPr/>
            </a:lvl3pPr>
            <a:lvl4pPr marL="2057504" indent="0">
              <a:buFontTx/>
              <a:buNone/>
              <a:defRPr/>
            </a:lvl4pPr>
            <a:lvl5pPr marL="2743337" indent="0">
              <a:buFontTx/>
              <a:buNone/>
              <a:defRPr/>
            </a:lvl5pPr>
          </a:lstStyle>
          <a:p>
            <a:pPr lvl="0"/>
            <a:r>
              <a:rPr lang="en-US"/>
              <a:t>Add contact / presenters details here</a:t>
            </a:r>
          </a:p>
        </p:txBody>
      </p:sp>
    </p:spTree>
    <p:extLst>
      <p:ext uri="{BB962C8B-B14F-4D97-AF65-F5344CB8AC3E}">
        <p14:creationId xmlns:p14="http://schemas.microsoft.com/office/powerpoint/2010/main" val="106671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genda 3">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CA87133-2B42-513F-079E-138106CD0AE3}"/>
              </a:ext>
            </a:extLst>
          </p:cNvPr>
          <p:cNvSpPr/>
          <p:nvPr userDrawn="1"/>
        </p:nvSpPr>
        <p:spPr>
          <a:xfrm>
            <a:off x="14337935" y="2722430"/>
            <a:ext cx="3690491" cy="4320017"/>
          </a:xfrm>
          <a:prstGeom prst="roundRect">
            <a:avLst>
              <a:gd name="adj" fmla="val 1565"/>
            </a:avLst>
          </a:prstGeom>
          <a:gradFill flip="none" rotWithShape="1">
            <a:gsLst>
              <a:gs pos="0">
                <a:schemeClr val="accent5"/>
              </a:gs>
              <a:gs pos="35000">
                <a:schemeClr val="accent4">
                  <a:lumMod val="0"/>
                  <a:lumOff val="100000"/>
                </a:schemeClr>
              </a:gs>
              <a:gs pos="100000">
                <a:srgbClr val="00EF8E"/>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5" name="Rounded Rectangle 4">
            <a:extLst>
              <a:ext uri="{FF2B5EF4-FFF2-40B4-BE49-F238E27FC236}">
                <a16:creationId xmlns:a16="http://schemas.microsoft.com/office/drawing/2014/main" id="{99854317-D315-7E45-D967-11D7FB403103}"/>
              </a:ext>
            </a:extLst>
          </p:cNvPr>
          <p:cNvSpPr>
            <a:spLocks/>
          </p:cNvSpPr>
          <p:nvPr userDrawn="1"/>
        </p:nvSpPr>
        <p:spPr>
          <a:xfrm>
            <a:off x="10386326" y="3984458"/>
            <a:ext cx="3690491" cy="4320017"/>
          </a:xfrm>
          <a:prstGeom prst="roundRect">
            <a:avLst>
              <a:gd name="adj" fmla="val 1565"/>
            </a:avLst>
          </a:prstGeom>
          <a:gradFill flip="none" rotWithShape="1">
            <a:gsLst>
              <a:gs pos="0">
                <a:srgbClr val="FFE53B"/>
              </a:gs>
              <a:gs pos="35000">
                <a:schemeClr val="accent2">
                  <a:lumMod val="0"/>
                  <a:lumOff val="100000"/>
                </a:schemeClr>
              </a:gs>
              <a:gs pos="100000">
                <a:srgbClr val="A9AFF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6" name="Rounded Rectangle 5" descr="Ray of blue light representing speed">
            <a:extLst>
              <a:ext uri="{FF2B5EF4-FFF2-40B4-BE49-F238E27FC236}">
                <a16:creationId xmlns:a16="http://schemas.microsoft.com/office/drawing/2014/main" id="{4469223F-8DEF-BF5A-3B10-2440D9B0FA5F}"/>
              </a:ext>
            </a:extLst>
          </p:cNvPr>
          <p:cNvSpPr/>
          <p:nvPr userDrawn="1"/>
        </p:nvSpPr>
        <p:spPr>
          <a:xfrm>
            <a:off x="6434714" y="2722430"/>
            <a:ext cx="3690491" cy="4320017"/>
          </a:xfrm>
          <a:prstGeom prst="roundRect">
            <a:avLst>
              <a:gd name="adj" fmla="val 1565"/>
            </a:avLst>
          </a:prstGeom>
          <a:gradFill flip="none" rotWithShape="1">
            <a:gsLst>
              <a:gs pos="0">
                <a:srgbClr val="00EF8E"/>
              </a:gs>
              <a:gs pos="38000">
                <a:schemeClr val="bg1"/>
              </a:gs>
              <a:gs pos="100000">
                <a:srgbClr val="53A2F3"/>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9" name="Rounded Rectangle 8">
            <a:extLst>
              <a:ext uri="{FF2B5EF4-FFF2-40B4-BE49-F238E27FC236}">
                <a16:creationId xmlns:a16="http://schemas.microsoft.com/office/drawing/2014/main" id="{19E21376-5C50-C0CD-4CB5-DF1B4E8DE7D7}"/>
              </a:ext>
            </a:extLst>
          </p:cNvPr>
          <p:cNvSpPr/>
          <p:nvPr userDrawn="1"/>
        </p:nvSpPr>
        <p:spPr>
          <a:xfrm>
            <a:off x="6434714" y="-1873617"/>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10" name="Rounded Rectangle 9">
            <a:extLst>
              <a:ext uri="{FF2B5EF4-FFF2-40B4-BE49-F238E27FC236}">
                <a16:creationId xmlns:a16="http://schemas.microsoft.com/office/drawing/2014/main" id="{AF94658E-06F6-12B4-AAC0-E2388B5303CA}"/>
              </a:ext>
            </a:extLst>
          </p:cNvPr>
          <p:cNvSpPr/>
          <p:nvPr userDrawn="1"/>
        </p:nvSpPr>
        <p:spPr>
          <a:xfrm>
            <a:off x="6434714" y="7318475"/>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11" name="Rounded Rectangle 10">
            <a:extLst>
              <a:ext uri="{FF2B5EF4-FFF2-40B4-BE49-F238E27FC236}">
                <a16:creationId xmlns:a16="http://schemas.microsoft.com/office/drawing/2014/main" id="{AAA36FD9-8FF7-1AD7-2436-F3C536617D4A}"/>
              </a:ext>
            </a:extLst>
          </p:cNvPr>
          <p:cNvSpPr/>
          <p:nvPr userDrawn="1"/>
        </p:nvSpPr>
        <p:spPr>
          <a:xfrm>
            <a:off x="10386326" y="-611587"/>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12" name="Rounded Rectangle 11">
            <a:extLst>
              <a:ext uri="{FF2B5EF4-FFF2-40B4-BE49-F238E27FC236}">
                <a16:creationId xmlns:a16="http://schemas.microsoft.com/office/drawing/2014/main" id="{ECBE6F01-38EB-4641-9A3B-5CCF411F8F9C}"/>
              </a:ext>
            </a:extLst>
          </p:cNvPr>
          <p:cNvSpPr/>
          <p:nvPr userDrawn="1"/>
        </p:nvSpPr>
        <p:spPr>
          <a:xfrm>
            <a:off x="10386326" y="8580503"/>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13" name="Rounded Rectangle 12">
            <a:extLst>
              <a:ext uri="{FF2B5EF4-FFF2-40B4-BE49-F238E27FC236}">
                <a16:creationId xmlns:a16="http://schemas.microsoft.com/office/drawing/2014/main" id="{E97F7464-20D9-7312-1A21-96B981C05272}"/>
              </a:ext>
            </a:extLst>
          </p:cNvPr>
          <p:cNvSpPr/>
          <p:nvPr userDrawn="1"/>
        </p:nvSpPr>
        <p:spPr>
          <a:xfrm>
            <a:off x="14337935" y="-1873617"/>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14" name="Rounded Rectangle 13">
            <a:extLst>
              <a:ext uri="{FF2B5EF4-FFF2-40B4-BE49-F238E27FC236}">
                <a16:creationId xmlns:a16="http://schemas.microsoft.com/office/drawing/2014/main" id="{1B69D93E-C439-F95D-34D9-0C41B5CB51A5}"/>
              </a:ext>
            </a:extLst>
          </p:cNvPr>
          <p:cNvSpPr/>
          <p:nvPr userDrawn="1"/>
        </p:nvSpPr>
        <p:spPr>
          <a:xfrm>
            <a:off x="14337935" y="7318475"/>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15" name="TextBox 14">
            <a:extLst>
              <a:ext uri="{FF2B5EF4-FFF2-40B4-BE49-F238E27FC236}">
                <a16:creationId xmlns:a16="http://schemas.microsoft.com/office/drawing/2014/main" id="{811E0A77-87FD-5143-08B4-8DDC8C97F3E1}"/>
              </a:ext>
            </a:extLst>
          </p:cNvPr>
          <p:cNvSpPr txBox="1"/>
          <p:nvPr userDrawn="1"/>
        </p:nvSpPr>
        <p:spPr>
          <a:xfrm>
            <a:off x="6710038" y="3283881"/>
            <a:ext cx="784189" cy="738664"/>
          </a:xfrm>
          <a:prstGeom prst="rect">
            <a:avLst/>
          </a:prstGeom>
          <a:noFill/>
        </p:spPr>
        <p:txBody>
          <a:bodyPr wrap="none" rtlCol="0">
            <a:spAutoFit/>
          </a:bodyPr>
          <a:lstStyle/>
          <a:p>
            <a:r>
              <a:rPr lang="en-LT" sz="4200">
                <a:solidFill>
                  <a:srgbClr val="000000"/>
                </a:solidFill>
              </a:rPr>
              <a:t>01</a:t>
            </a:r>
          </a:p>
        </p:txBody>
      </p:sp>
      <p:pic>
        <p:nvPicPr>
          <p:cNvPr id="17" name="Graphic 16" descr="Arrow Up with solid fill">
            <a:extLst>
              <a:ext uri="{FF2B5EF4-FFF2-40B4-BE49-F238E27FC236}">
                <a16:creationId xmlns:a16="http://schemas.microsoft.com/office/drawing/2014/main" id="{3222B1DD-3B83-4E75-41C7-1BC7A1BD8E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9226872" y="6219895"/>
            <a:ext cx="514317" cy="514317"/>
          </a:xfrm>
          <a:prstGeom prst="rect">
            <a:avLst/>
          </a:prstGeom>
        </p:spPr>
      </p:pic>
      <p:sp>
        <p:nvSpPr>
          <p:cNvPr id="18" name="TextBox 17">
            <a:extLst>
              <a:ext uri="{FF2B5EF4-FFF2-40B4-BE49-F238E27FC236}">
                <a16:creationId xmlns:a16="http://schemas.microsoft.com/office/drawing/2014/main" id="{B05989FF-520C-275B-1599-BAA9078E0EF1}"/>
              </a:ext>
            </a:extLst>
          </p:cNvPr>
          <p:cNvSpPr txBox="1"/>
          <p:nvPr userDrawn="1"/>
        </p:nvSpPr>
        <p:spPr>
          <a:xfrm>
            <a:off x="10715993" y="4508235"/>
            <a:ext cx="784189" cy="738664"/>
          </a:xfrm>
          <a:prstGeom prst="rect">
            <a:avLst/>
          </a:prstGeom>
          <a:noFill/>
        </p:spPr>
        <p:txBody>
          <a:bodyPr wrap="none" rtlCol="0">
            <a:spAutoFit/>
          </a:bodyPr>
          <a:lstStyle/>
          <a:p>
            <a:r>
              <a:rPr lang="en-LT" sz="4200">
                <a:solidFill>
                  <a:srgbClr val="000000"/>
                </a:solidFill>
              </a:rPr>
              <a:t>02</a:t>
            </a:r>
          </a:p>
        </p:txBody>
      </p:sp>
      <p:pic>
        <p:nvPicPr>
          <p:cNvPr id="20" name="Graphic 19" descr="Arrow Up with solid fill">
            <a:extLst>
              <a:ext uri="{FF2B5EF4-FFF2-40B4-BE49-F238E27FC236}">
                <a16:creationId xmlns:a16="http://schemas.microsoft.com/office/drawing/2014/main" id="{0E766ACC-EF67-9D6B-C34C-5512B139D4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3232829" y="7444254"/>
            <a:ext cx="514317" cy="514317"/>
          </a:xfrm>
          <a:prstGeom prst="rect">
            <a:avLst/>
          </a:prstGeom>
        </p:spPr>
      </p:pic>
      <p:sp>
        <p:nvSpPr>
          <p:cNvPr id="21" name="TextBox 20">
            <a:extLst>
              <a:ext uri="{FF2B5EF4-FFF2-40B4-BE49-F238E27FC236}">
                <a16:creationId xmlns:a16="http://schemas.microsoft.com/office/drawing/2014/main" id="{DFB5F00F-6088-5766-E28C-A09DE6A6D8D0}"/>
              </a:ext>
            </a:extLst>
          </p:cNvPr>
          <p:cNvSpPr txBox="1"/>
          <p:nvPr userDrawn="1"/>
        </p:nvSpPr>
        <p:spPr>
          <a:xfrm>
            <a:off x="14660015" y="3225711"/>
            <a:ext cx="784189" cy="738664"/>
          </a:xfrm>
          <a:prstGeom prst="rect">
            <a:avLst/>
          </a:prstGeom>
          <a:noFill/>
        </p:spPr>
        <p:txBody>
          <a:bodyPr wrap="none" rtlCol="0">
            <a:spAutoFit/>
          </a:bodyPr>
          <a:lstStyle/>
          <a:p>
            <a:r>
              <a:rPr lang="en-LT" sz="4200">
                <a:solidFill>
                  <a:srgbClr val="000000"/>
                </a:solidFill>
              </a:rPr>
              <a:t>03</a:t>
            </a:r>
          </a:p>
        </p:txBody>
      </p:sp>
      <p:pic>
        <p:nvPicPr>
          <p:cNvPr id="23" name="Graphic 22" descr="Arrow Up with solid fill">
            <a:extLst>
              <a:ext uri="{FF2B5EF4-FFF2-40B4-BE49-F238E27FC236}">
                <a16:creationId xmlns:a16="http://schemas.microsoft.com/office/drawing/2014/main" id="{DCC709F5-C6FA-7305-BA9E-CE332C5EF4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7176851" y="6161730"/>
            <a:ext cx="514317" cy="514317"/>
          </a:xfrm>
          <a:prstGeom prst="rect">
            <a:avLst/>
          </a:prstGeom>
        </p:spPr>
      </p:pic>
      <p:sp>
        <p:nvSpPr>
          <p:cNvPr id="25" name="Text Placeholder 24">
            <a:extLst>
              <a:ext uri="{FF2B5EF4-FFF2-40B4-BE49-F238E27FC236}">
                <a16:creationId xmlns:a16="http://schemas.microsoft.com/office/drawing/2014/main" id="{1E02C74A-61FB-9E6E-5EE2-484DB44654CC}"/>
              </a:ext>
            </a:extLst>
          </p:cNvPr>
          <p:cNvSpPr>
            <a:spLocks noGrp="1"/>
          </p:cNvSpPr>
          <p:nvPr>
            <p:ph type="body" sz="quarter" idx="10" hasCustomPrompt="1"/>
          </p:nvPr>
        </p:nvSpPr>
        <p:spPr>
          <a:xfrm>
            <a:off x="1229165" y="3502821"/>
            <a:ext cx="3202782" cy="1457325"/>
          </a:xfrm>
        </p:spPr>
        <p:txBody>
          <a:bodyPr anchor="ctr">
            <a:normAutofit/>
          </a:bodyPr>
          <a:lstStyle>
            <a:lvl1pPr marL="0" indent="0">
              <a:buFontTx/>
              <a:buNone/>
              <a:defRPr sz="6000"/>
            </a:lvl1pPr>
            <a:lvl2pPr marL="685835" indent="0">
              <a:buFontTx/>
              <a:buNone/>
              <a:defRPr/>
            </a:lvl2pPr>
            <a:lvl3pPr marL="1371669" indent="0">
              <a:buFontTx/>
              <a:buNone/>
              <a:defRPr/>
            </a:lvl3pPr>
            <a:lvl4pPr marL="2057504" indent="0">
              <a:buFontTx/>
              <a:buNone/>
              <a:defRPr/>
            </a:lvl4pPr>
            <a:lvl5pPr marL="2743337" indent="0">
              <a:buFontTx/>
              <a:buNone/>
              <a:defRPr/>
            </a:lvl5pPr>
          </a:lstStyle>
          <a:p>
            <a:pPr lvl="0"/>
            <a:r>
              <a:rPr lang="en-GB"/>
              <a:t>Title</a:t>
            </a:r>
            <a:endParaRPr lang="en-LT"/>
          </a:p>
        </p:txBody>
      </p:sp>
      <p:sp>
        <p:nvSpPr>
          <p:cNvPr id="29" name="Text Placeholder 28">
            <a:extLst>
              <a:ext uri="{FF2B5EF4-FFF2-40B4-BE49-F238E27FC236}">
                <a16:creationId xmlns:a16="http://schemas.microsoft.com/office/drawing/2014/main" id="{A4E01441-FD31-FD0A-2059-177CE8FA2563}"/>
              </a:ext>
            </a:extLst>
          </p:cNvPr>
          <p:cNvSpPr>
            <a:spLocks noGrp="1"/>
          </p:cNvSpPr>
          <p:nvPr>
            <p:ph type="body" sz="quarter" idx="12" hasCustomPrompt="1"/>
          </p:nvPr>
        </p:nvSpPr>
        <p:spPr>
          <a:xfrm>
            <a:off x="6788023" y="6172200"/>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30" name="Text Placeholder 28">
            <a:extLst>
              <a:ext uri="{FF2B5EF4-FFF2-40B4-BE49-F238E27FC236}">
                <a16:creationId xmlns:a16="http://schemas.microsoft.com/office/drawing/2014/main" id="{5839504E-D9A6-773F-CEE4-8A153696A77F}"/>
              </a:ext>
            </a:extLst>
          </p:cNvPr>
          <p:cNvSpPr>
            <a:spLocks noGrp="1"/>
          </p:cNvSpPr>
          <p:nvPr>
            <p:ph type="body" sz="quarter" idx="13" hasCustomPrompt="1"/>
          </p:nvPr>
        </p:nvSpPr>
        <p:spPr>
          <a:xfrm>
            <a:off x="10773220" y="7451867"/>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31" name="Text Placeholder 28">
            <a:extLst>
              <a:ext uri="{FF2B5EF4-FFF2-40B4-BE49-F238E27FC236}">
                <a16:creationId xmlns:a16="http://schemas.microsoft.com/office/drawing/2014/main" id="{C93C3C0E-948F-4BA7-AF78-9E9FCF3AF516}"/>
              </a:ext>
            </a:extLst>
          </p:cNvPr>
          <p:cNvSpPr>
            <a:spLocks noGrp="1"/>
          </p:cNvSpPr>
          <p:nvPr>
            <p:ph type="body" sz="quarter" idx="14" hasCustomPrompt="1"/>
          </p:nvPr>
        </p:nvSpPr>
        <p:spPr>
          <a:xfrm>
            <a:off x="14660015" y="6161729"/>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33" name="Text Placeholder 32">
            <a:extLst>
              <a:ext uri="{FF2B5EF4-FFF2-40B4-BE49-F238E27FC236}">
                <a16:creationId xmlns:a16="http://schemas.microsoft.com/office/drawing/2014/main" id="{6BD6745C-500B-0E25-9A7A-F84E4A2DA0FC}"/>
              </a:ext>
            </a:extLst>
          </p:cNvPr>
          <p:cNvSpPr>
            <a:spLocks noGrp="1"/>
          </p:cNvSpPr>
          <p:nvPr>
            <p:ph type="body" sz="quarter" idx="15" hasCustomPrompt="1"/>
          </p:nvPr>
        </p:nvSpPr>
        <p:spPr>
          <a:xfrm>
            <a:off x="1228725" y="4960147"/>
            <a:ext cx="4371975" cy="2081213"/>
          </a:xfrm>
        </p:spPr>
        <p:txBody>
          <a:bodyPr/>
          <a:lstStyle>
            <a:lvl1pPr marL="0" indent="0">
              <a:lnSpc>
                <a:spcPct val="100000"/>
              </a:lnSpc>
              <a:spcBef>
                <a:spcPts val="0"/>
              </a:spcBef>
              <a:buNone/>
              <a:defRPr/>
            </a:lvl1pPr>
          </a:lstStyle>
          <a:p>
            <a:r>
              <a:rPr lang="en-GB" sz="2100"/>
              <a:t>Here’s what we’ll cover today to demonstrate how we can bring value to your business</a:t>
            </a:r>
            <a:endParaRPr lang="en-LT" sz="2100"/>
          </a:p>
        </p:txBody>
      </p:sp>
      <p:pic>
        <p:nvPicPr>
          <p:cNvPr id="34" name="Picture 16">
            <a:extLst>
              <a:ext uri="{FF2B5EF4-FFF2-40B4-BE49-F238E27FC236}">
                <a16:creationId xmlns:a16="http://schemas.microsoft.com/office/drawing/2014/main" id="{67B4BC2D-FE2F-B88B-07E2-8BD855D355A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257300" y="9310436"/>
            <a:ext cx="1434597" cy="457704"/>
          </a:xfrm>
          <a:prstGeom prst="rect">
            <a:avLst/>
          </a:prstGeom>
        </p:spPr>
      </p:pic>
    </p:spTree>
    <p:extLst>
      <p:ext uri="{BB962C8B-B14F-4D97-AF65-F5344CB8AC3E}">
        <p14:creationId xmlns:p14="http://schemas.microsoft.com/office/powerpoint/2010/main" val="20912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D4016C1-2089-8011-1731-8580140C99F4}"/>
              </a:ext>
            </a:extLst>
          </p:cNvPr>
          <p:cNvSpPr>
            <a:spLocks/>
          </p:cNvSpPr>
          <p:nvPr userDrawn="1"/>
        </p:nvSpPr>
        <p:spPr>
          <a:xfrm>
            <a:off x="12972170" y="1032862"/>
            <a:ext cx="3690491" cy="4320017"/>
          </a:xfrm>
          <a:prstGeom prst="roundRect">
            <a:avLst>
              <a:gd name="adj" fmla="val 1565"/>
            </a:avLst>
          </a:prstGeom>
          <a:gradFill flip="none" rotWithShape="1">
            <a:gsLst>
              <a:gs pos="0">
                <a:srgbClr val="FFE53B"/>
              </a:gs>
              <a:gs pos="35000">
                <a:schemeClr val="accent2">
                  <a:lumMod val="0"/>
                  <a:lumOff val="100000"/>
                </a:schemeClr>
              </a:gs>
              <a:gs pos="100000">
                <a:srgbClr val="A9AFF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3" name="Rounded Rectangle 2" descr="Ray of blue light representing speed">
            <a:extLst>
              <a:ext uri="{FF2B5EF4-FFF2-40B4-BE49-F238E27FC236}">
                <a16:creationId xmlns:a16="http://schemas.microsoft.com/office/drawing/2014/main" id="{61DF97F6-8F77-DE30-8241-895F0EE0DAF2}"/>
              </a:ext>
            </a:extLst>
          </p:cNvPr>
          <p:cNvSpPr/>
          <p:nvPr userDrawn="1"/>
        </p:nvSpPr>
        <p:spPr>
          <a:xfrm>
            <a:off x="9020558" y="253550"/>
            <a:ext cx="3690491" cy="4320017"/>
          </a:xfrm>
          <a:prstGeom prst="roundRect">
            <a:avLst>
              <a:gd name="adj" fmla="val 1565"/>
            </a:avLst>
          </a:prstGeom>
          <a:gradFill flip="none" rotWithShape="1">
            <a:gsLst>
              <a:gs pos="0">
                <a:srgbClr val="00EF8E"/>
              </a:gs>
              <a:gs pos="38000">
                <a:schemeClr val="bg1"/>
              </a:gs>
              <a:gs pos="100000">
                <a:srgbClr val="53A2F3"/>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7" name="Rounded Rectangle 6">
            <a:extLst>
              <a:ext uri="{FF2B5EF4-FFF2-40B4-BE49-F238E27FC236}">
                <a16:creationId xmlns:a16="http://schemas.microsoft.com/office/drawing/2014/main" id="{60BF813A-9FE8-5EB7-15C7-C0AA1E76B682}"/>
              </a:ext>
            </a:extLst>
          </p:cNvPr>
          <p:cNvSpPr/>
          <p:nvPr userDrawn="1"/>
        </p:nvSpPr>
        <p:spPr>
          <a:xfrm>
            <a:off x="12972170" y="5628907"/>
            <a:ext cx="3690491" cy="4320017"/>
          </a:xfrm>
          <a:prstGeom prst="roundRect">
            <a:avLst>
              <a:gd name="adj" fmla="val 1565"/>
            </a:avLst>
          </a:prstGeom>
          <a:gradFill flip="none" rotWithShape="1">
            <a:gsLst>
              <a:gs pos="0">
                <a:srgbClr val="00EF8E"/>
              </a:gs>
              <a:gs pos="35000">
                <a:schemeClr val="accent4">
                  <a:lumMod val="0"/>
                  <a:lumOff val="100000"/>
                </a:schemeClr>
              </a:gs>
              <a:gs pos="100000">
                <a:srgbClr val="FFE53B"/>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8" name="TextBox 7">
            <a:extLst>
              <a:ext uri="{FF2B5EF4-FFF2-40B4-BE49-F238E27FC236}">
                <a16:creationId xmlns:a16="http://schemas.microsoft.com/office/drawing/2014/main" id="{4FD611B7-3E1D-8E46-39D8-2BB337B62200}"/>
              </a:ext>
            </a:extLst>
          </p:cNvPr>
          <p:cNvSpPr txBox="1"/>
          <p:nvPr userDrawn="1"/>
        </p:nvSpPr>
        <p:spPr>
          <a:xfrm>
            <a:off x="9295882" y="815001"/>
            <a:ext cx="784189" cy="738664"/>
          </a:xfrm>
          <a:prstGeom prst="rect">
            <a:avLst/>
          </a:prstGeom>
          <a:noFill/>
        </p:spPr>
        <p:txBody>
          <a:bodyPr wrap="none" rtlCol="0">
            <a:spAutoFit/>
          </a:bodyPr>
          <a:lstStyle/>
          <a:p>
            <a:r>
              <a:rPr lang="en-LT" sz="4200">
                <a:solidFill>
                  <a:srgbClr val="000000"/>
                </a:solidFill>
              </a:rPr>
              <a:t>01</a:t>
            </a:r>
          </a:p>
        </p:txBody>
      </p:sp>
      <p:pic>
        <p:nvPicPr>
          <p:cNvPr id="19" name="Graphic 18" descr="Arrow Up with solid fill">
            <a:extLst>
              <a:ext uri="{FF2B5EF4-FFF2-40B4-BE49-F238E27FC236}">
                <a16:creationId xmlns:a16="http://schemas.microsoft.com/office/drawing/2014/main" id="{7D8AC4F5-07A3-B097-EF4A-42C440947E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1812716" y="3751017"/>
            <a:ext cx="514317" cy="514317"/>
          </a:xfrm>
          <a:prstGeom prst="rect">
            <a:avLst/>
          </a:prstGeom>
        </p:spPr>
      </p:pic>
      <p:sp>
        <p:nvSpPr>
          <p:cNvPr id="22" name="TextBox 21">
            <a:extLst>
              <a:ext uri="{FF2B5EF4-FFF2-40B4-BE49-F238E27FC236}">
                <a16:creationId xmlns:a16="http://schemas.microsoft.com/office/drawing/2014/main" id="{6F3D812C-3938-1A54-8D84-EF1DB78FD8D0}"/>
              </a:ext>
            </a:extLst>
          </p:cNvPr>
          <p:cNvSpPr txBox="1"/>
          <p:nvPr userDrawn="1"/>
        </p:nvSpPr>
        <p:spPr>
          <a:xfrm>
            <a:off x="13301837" y="1556640"/>
            <a:ext cx="784189" cy="738664"/>
          </a:xfrm>
          <a:prstGeom prst="rect">
            <a:avLst/>
          </a:prstGeom>
          <a:noFill/>
        </p:spPr>
        <p:txBody>
          <a:bodyPr wrap="none" rtlCol="0">
            <a:spAutoFit/>
          </a:bodyPr>
          <a:lstStyle/>
          <a:p>
            <a:r>
              <a:rPr lang="en-LT" sz="4200">
                <a:solidFill>
                  <a:srgbClr val="000000"/>
                </a:solidFill>
              </a:rPr>
              <a:t>02</a:t>
            </a:r>
          </a:p>
        </p:txBody>
      </p:sp>
      <p:pic>
        <p:nvPicPr>
          <p:cNvPr id="26" name="Graphic 25" descr="Arrow Up with solid fill">
            <a:extLst>
              <a:ext uri="{FF2B5EF4-FFF2-40B4-BE49-F238E27FC236}">
                <a16:creationId xmlns:a16="http://schemas.microsoft.com/office/drawing/2014/main" id="{B52919E2-BB0E-B494-4F06-4611DADBFC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5818673" y="4492656"/>
            <a:ext cx="514317" cy="514317"/>
          </a:xfrm>
          <a:prstGeom prst="rect">
            <a:avLst/>
          </a:prstGeom>
        </p:spPr>
      </p:pic>
      <p:sp>
        <p:nvSpPr>
          <p:cNvPr id="27" name="Rounded Rectangle 26">
            <a:extLst>
              <a:ext uri="{FF2B5EF4-FFF2-40B4-BE49-F238E27FC236}">
                <a16:creationId xmlns:a16="http://schemas.microsoft.com/office/drawing/2014/main" id="{1BF5DB03-6C66-DF59-D47D-2C72DD82FDFC}"/>
              </a:ext>
            </a:extLst>
          </p:cNvPr>
          <p:cNvSpPr/>
          <p:nvPr userDrawn="1"/>
        </p:nvSpPr>
        <p:spPr>
          <a:xfrm>
            <a:off x="9020558" y="4849595"/>
            <a:ext cx="3690491" cy="4320017"/>
          </a:xfrm>
          <a:prstGeom prst="roundRect">
            <a:avLst>
              <a:gd name="adj" fmla="val 1565"/>
            </a:avLst>
          </a:prstGeom>
          <a:gradFill flip="none" rotWithShape="1">
            <a:gsLst>
              <a:gs pos="0">
                <a:schemeClr val="accent5"/>
              </a:gs>
              <a:gs pos="35000">
                <a:schemeClr val="accent4">
                  <a:lumMod val="0"/>
                  <a:lumOff val="100000"/>
                </a:schemeClr>
              </a:gs>
              <a:gs pos="100000">
                <a:srgbClr val="00EF8E"/>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28" name="TextBox 27">
            <a:extLst>
              <a:ext uri="{FF2B5EF4-FFF2-40B4-BE49-F238E27FC236}">
                <a16:creationId xmlns:a16="http://schemas.microsoft.com/office/drawing/2014/main" id="{403EB649-B79A-03E6-BD9C-41417F135E5F}"/>
              </a:ext>
            </a:extLst>
          </p:cNvPr>
          <p:cNvSpPr txBox="1"/>
          <p:nvPr userDrawn="1"/>
        </p:nvSpPr>
        <p:spPr>
          <a:xfrm>
            <a:off x="9342638" y="5352876"/>
            <a:ext cx="784189" cy="738664"/>
          </a:xfrm>
          <a:prstGeom prst="rect">
            <a:avLst/>
          </a:prstGeom>
          <a:noFill/>
        </p:spPr>
        <p:txBody>
          <a:bodyPr wrap="none" rtlCol="0">
            <a:spAutoFit/>
          </a:bodyPr>
          <a:lstStyle/>
          <a:p>
            <a:r>
              <a:rPr lang="en-LT" sz="4200">
                <a:solidFill>
                  <a:srgbClr val="000000"/>
                </a:solidFill>
              </a:rPr>
              <a:t>03</a:t>
            </a:r>
          </a:p>
        </p:txBody>
      </p:sp>
      <p:pic>
        <p:nvPicPr>
          <p:cNvPr id="34" name="Graphic 33" descr="Arrow Up with solid fill">
            <a:extLst>
              <a:ext uri="{FF2B5EF4-FFF2-40B4-BE49-F238E27FC236}">
                <a16:creationId xmlns:a16="http://schemas.microsoft.com/office/drawing/2014/main" id="{AF9C40E3-4646-74FF-595A-A723E75741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1859474" y="8288895"/>
            <a:ext cx="514317" cy="514317"/>
          </a:xfrm>
          <a:prstGeom prst="rect">
            <a:avLst/>
          </a:prstGeom>
        </p:spPr>
      </p:pic>
      <p:sp>
        <p:nvSpPr>
          <p:cNvPr id="35" name="TextBox 34">
            <a:extLst>
              <a:ext uri="{FF2B5EF4-FFF2-40B4-BE49-F238E27FC236}">
                <a16:creationId xmlns:a16="http://schemas.microsoft.com/office/drawing/2014/main" id="{AB398BA4-AE58-E227-BD22-83115D61734F}"/>
              </a:ext>
            </a:extLst>
          </p:cNvPr>
          <p:cNvSpPr txBox="1"/>
          <p:nvPr userDrawn="1"/>
        </p:nvSpPr>
        <p:spPr>
          <a:xfrm>
            <a:off x="13301837" y="5904612"/>
            <a:ext cx="784189" cy="738664"/>
          </a:xfrm>
          <a:prstGeom prst="rect">
            <a:avLst/>
          </a:prstGeom>
          <a:noFill/>
        </p:spPr>
        <p:txBody>
          <a:bodyPr wrap="none" rtlCol="0">
            <a:spAutoFit/>
          </a:bodyPr>
          <a:lstStyle/>
          <a:p>
            <a:r>
              <a:rPr lang="en-LT" sz="4200">
                <a:solidFill>
                  <a:srgbClr val="000000"/>
                </a:solidFill>
              </a:rPr>
              <a:t>04</a:t>
            </a:r>
          </a:p>
        </p:txBody>
      </p:sp>
      <p:pic>
        <p:nvPicPr>
          <p:cNvPr id="37" name="Graphic 36" descr="Arrow Up with solid fill">
            <a:extLst>
              <a:ext uri="{FF2B5EF4-FFF2-40B4-BE49-F238E27FC236}">
                <a16:creationId xmlns:a16="http://schemas.microsoft.com/office/drawing/2014/main" id="{964AABA5-77EF-643D-5878-A425239A3A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5818673" y="8840628"/>
            <a:ext cx="514317" cy="514317"/>
          </a:xfrm>
          <a:prstGeom prst="rect">
            <a:avLst/>
          </a:prstGeom>
        </p:spPr>
      </p:pic>
      <p:sp>
        <p:nvSpPr>
          <p:cNvPr id="38" name="Rounded Rectangle 37">
            <a:extLst>
              <a:ext uri="{FF2B5EF4-FFF2-40B4-BE49-F238E27FC236}">
                <a16:creationId xmlns:a16="http://schemas.microsoft.com/office/drawing/2014/main" id="{0694A62F-D06B-4716-696C-EB088992B5A3}"/>
              </a:ext>
            </a:extLst>
          </p:cNvPr>
          <p:cNvSpPr/>
          <p:nvPr userDrawn="1"/>
        </p:nvSpPr>
        <p:spPr>
          <a:xfrm>
            <a:off x="9020558" y="9404524"/>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39" name="Rounded Rectangle 38">
            <a:extLst>
              <a:ext uri="{FF2B5EF4-FFF2-40B4-BE49-F238E27FC236}">
                <a16:creationId xmlns:a16="http://schemas.microsoft.com/office/drawing/2014/main" id="{96A1B2BF-C465-1C8F-3FFF-3A06C1E89AC1}"/>
              </a:ext>
            </a:extLst>
          </p:cNvPr>
          <p:cNvSpPr/>
          <p:nvPr userDrawn="1"/>
        </p:nvSpPr>
        <p:spPr>
          <a:xfrm>
            <a:off x="12972169" y="-3505017"/>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25" name="Text Placeholder 24">
            <a:extLst>
              <a:ext uri="{FF2B5EF4-FFF2-40B4-BE49-F238E27FC236}">
                <a16:creationId xmlns:a16="http://schemas.microsoft.com/office/drawing/2014/main" id="{1E02C74A-61FB-9E6E-5EE2-484DB44654CC}"/>
              </a:ext>
            </a:extLst>
          </p:cNvPr>
          <p:cNvSpPr>
            <a:spLocks noGrp="1"/>
          </p:cNvSpPr>
          <p:nvPr>
            <p:ph type="body" sz="quarter" idx="10" hasCustomPrompt="1"/>
          </p:nvPr>
        </p:nvSpPr>
        <p:spPr>
          <a:xfrm>
            <a:off x="1229165" y="3502821"/>
            <a:ext cx="3202782" cy="1457325"/>
          </a:xfrm>
        </p:spPr>
        <p:txBody>
          <a:bodyPr anchor="ctr">
            <a:normAutofit/>
          </a:bodyPr>
          <a:lstStyle>
            <a:lvl1pPr marL="0" indent="0">
              <a:buFontTx/>
              <a:buNone/>
              <a:defRPr sz="6000"/>
            </a:lvl1pPr>
            <a:lvl2pPr marL="685835" indent="0">
              <a:buFontTx/>
              <a:buNone/>
              <a:defRPr/>
            </a:lvl2pPr>
            <a:lvl3pPr marL="1371669" indent="0">
              <a:buFontTx/>
              <a:buNone/>
              <a:defRPr/>
            </a:lvl3pPr>
            <a:lvl4pPr marL="2057504" indent="0">
              <a:buFontTx/>
              <a:buNone/>
              <a:defRPr/>
            </a:lvl4pPr>
            <a:lvl5pPr marL="2743337" indent="0">
              <a:buFontTx/>
              <a:buNone/>
              <a:defRPr/>
            </a:lvl5pPr>
          </a:lstStyle>
          <a:p>
            <a:pPr lvl="0"/>
            <a:r>
              <a:rPr lang="en-GB"/>
              <a:t>Title</a:t>
            </a:r>
            <a:endParaRPr lang="en-LT"/>
          </a:p>
        </p:txBody>
      </p:sp>
      <p:sp>
        <p:nvSpPr>
          <p:cNvPr id="29" name="Text Placeholder 28">
            <a:extLst>
              <a:ext uri="{FF2B5EF4-FFF2-40B4-BE49-F238E27FC236}">
                <a16:creationId xmlns:a16="http://schemas.microsoft.com/office/drawing/2014/main" id="{A4E01441-FD31-FD0A-2059-177CE8FA2563}"/>
              </a:ext>
            </a:extLst>
          </p:cNvPr>
          <p:cNvSpPr>
            <a:spLocks noGrp="1"/>
          </p:cNvSpPr>
          <p:nvPr>
            <p:ph type="body" sz="quarter" idx="12" hasCustomPrompt="1"/>
          </p:nvPr>
        </p:nvSpPr>
        <p:spPr>
          <a:xfrm>
            <a:off x="9274662" y="3712883"/>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30" name="Text Placeholder 28">
            <a:extLst>
              <a:ext uri="{FF2B5EF4-FFF2-40B4-BE49-F238E27FC236}">
                <a16:creationId xmlns:a16="http://schemas.microsoft.com/office/drawing/2014/main" id="{5839504E-D9A6-773F-CEE4-8A153696A77F}"/>
              </a:ext>
            </a:extLst>
          </p:cNvPr>
          <p:cNvSpPr>
            <a:spLocks noGrp="1"/>
          </p:cNvSpPr>
          <p:nvPr>
            <p:ph type="body" sz="quarter" idx="13" hasCustomPrompt="1"/>
          </p:nvPr>
        </p:nvSpPr>
        <p:spPr>
          <a:xfrm>
            <a:off x="9295880" y="8250761"/>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31" name="Text Placeholder 28">
            <a:extLst>
              <a:ext uri="{FF2B5EF4-FFF2-40B4-BE49-F238E27FC236}">
                <a16:creationId xmlns:a16="http://schemas.microsoft.com/office/drawing/2014/main" id="{C93C3C0E-948F-4BA7-AF78-9E9FCF3AF516}"/>
              </a:ext>
            </a:extLst>
          </p:cNvPr>
          <p:cNvSpPr>
            <a:spLocks noGrp="1"/>
          </p:cNvSpPr>
          <p:nvPr>
            <p:ph type="body" sz="quarter" idx="14" hasCustomPrompt="1"/>
          </p:nvPr>
        </p:nvSpPr>
        <p:spPr>
          <a:xfrm>
            <a:off x="13293527" y="4473590"/>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33" name="Text Placeholder 32">
            <a:extLst>
              <a:ext uri="{FF2B5EF4-FFF2-40B4-BE49-F238E27FC236}">
                <a16:creationId xmlns:a16="http://schemas.microsoft.com/office/drawing/2014/main" id="{6BD6745C-500B-0E25-9A7A-F84E4A2DA0FC}"/>
              </a:ext>
            </a:extLst>
          </p:cNvPr>
          <p:cNvSpPr>
            <a:spLocks noGrp="1"/>
          </p:cNvSpPr>
          <p:nvPr>
            <p:ph type="body" sz="quarter" idx="15" hasCustomPrompt="1"/>
          </p:nvPr>
        </p:nvSpPr>
        <p:spPr>
          <a:xfrm>
            <a:off x="1228725" y="4960147"/>
            <a:ext cx="4371975" cy="2081213"/>
          </a:xfrm>
        </p:spPr>
        <p:txBody>
          <a:bodyPr/>
          <a:lstStyle>
            <a:lvl1pPr marL="0" indent="0">
              <a:lnSpc>
                <a:spcPct val="100000"/>
              </a:lnSpc>
              <a:spcBef>
                <a:spcPts val="0"/>
              </a:spcBef>
              <a:buNone/>
              <a:defRPr/>
            </a:lvl1pPr>
          </a:lstStyle>
          <a:p>
            <a:r>
              <a:rPr lang="en-GB" sz="2100"/>
              <a:t>Here’s what we’ll cover today to demonstrate how we can bring value to your business</a:t>
            </a:r>
            <a:endParaRPr lang="en-LT" sz="2100"/>
          </a:p>
        </p:txBody>
      </p:sp>
      <p:sp>
        <p:nvSpPr>
          <p:cNvPr id="40" name="Text Placeholder 28">
            <a:extLst>
              <a:ext uri="{FF2B5EF4-FFF2-40B4-BE49-F238E27FC236}">
                <a16:creationId xmlns:a16="http://schemas.microsoft.com/office/drawing/2014/main" id="{66649851-765D-521E-8E14-469094EB0DA7}"/>
              </a:ext>
            </a:extLst>
          </p:cNvPr>
          <p:cNvSpPr>
            <a:spLocks noGrp="1"/>
          </p:cNvSpPr>
          <p:nvPr>
            <p:ph type="body" sz="quarter" idx="16" hasCustomPrompt="1"/>
          </p:nvPr>
        </p:nvSpPr>
        <p:spPr>
          <a:xfrm>
            <a:off x="13293527" y="8828774"/>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pic>
        <p:nvPicPr>
          <p:cNvPr id="41" name="Picture 16">
            <a:extLst>
              <a:ext uri="{FF2B5EF4-FFF2-40B4-BE49-F238E27FC236}">
                <a16:creationId xmlns:a16="http://schemas.microsoft.com/office/drawing/2014/main" id="{BE57D2E0-0B61-95CD-0AD7-E8CD04D07FF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257300" y="9310436"/>
            <a:ext cx="1434597" cy="457704"/>
          </a:xfrm>
          <a:prstGeom prst="rect">
            <a:avLst/>
          </a:prstGeom>
        </p:spPr>
      </p:pic>
    </p:spTree>
    <p:extLst>
      <p:ext uri="{BB962C8B-B14F-4D97-AF65-F5344CB8AC3E}">
        <p14:creationId xmlns:p14="http://schemas.microsoft.com/office/powerpoint/2010/main" val="424528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5">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896BD487-CC54-F6C4-A4B4-69AF65E57364}"/>
              </a:ext>
            </a:extLst>
          </p:cNvPr>
          <p:cNvSpPr>
            <a:spLocks/>
          </p:cNvSpPr>
          <p:nvPr userDrawn="1"/>
        </p:nvSpPr>
        <p:spPr>
          <a:xfrm>
            <a:off x="10393172" y="5742028"/>
            <a:ext cx="3690491" cy="4320017"/>
          </a:xfrm>
          <a:prstGeom prst="roundRect">
            <a:avLst>
              <a:gd name="adj" fmla="val 1565"/>
            </a:avLst>
          </a:prstGeom>
          <a:gradFill flip="none" rotWithShape="1">
            <a:gsLst>
              <a:gs pos="0">
                <a:srgbClr val="A9AFF1"/>
              </a:gs>
              <a:gs pos="35000">
                <a:schemeClr val="accent2">
                  <a:lumMod val="0"/>
                  <a:lumOff val="100000"/>
                </a:schemeClr>
              </a:gs>
              <a:gs pos="100000">
                <a:schemeClr val="accent5"/>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13" name="Rounded Rectangle 12">
            <a:extLst>
              <a:ext uri="{FF2B5EF4-FFF2-40B4-BE49-F238E27FC236}">
                <a16:creationId xmlns:a16="http://schemas.microsoft.com/office/drawing/2014/main" id="{4A88D67A-B685-B1CB-02ED-6A2B9A80B565}"/>
              </a:ext>
            </a:extLst>
          </p:cNvPr>
          <p:cNvSpPr/>
          <p:nvPr userDrawn="1"/>
        </p:nvSpPr>
        <p:spPr>
          <a:xfrm>
            <a:off x="6434713" y="4962716"/>
            <a:ext cx="3690491" cy="4320017"/>
          </a:xfrm>
          <a:prstGeom prst="roundRect">
            <a:avLst>
              <a:gd name="adj" fmla="val 1565"/>
            </a:avLst>
          </a:prstGeom>
          <a:gradFill flip="none" rotWithShape="1">
            <a:gsLst>
              <a:gs pos="0">
                <a:srgbClr val="00EF8E"/>
              </a:gs>
              <a:gs pos="35000">
                <a:schemeClr val="accent4">
                  <a:lumMod val="0"/>
                  <a:lumOff val="100000"/>
                </a:schemeClr>
              </a:gs>
              <a:gs pos="100000">
                <a:srgbClr val="FFE53B"/>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11" name="Rounded Rectangle 10">
            <a:extLst>
              <a:ext uri="{FF2B5EF4-FFF2-40B4-BE49-F238E27FC236}">
                <a16:creationId xmlns:a16="http://schemas.microsoft.com/office/drawing/2014/main" id="{CC0B7BBC-79C0-7269-CDC1-A32CA91E12A8}"/>
              </a:ext>
            </a:extLst>
          </p:cNvPr>
          <p:cNvSpPr/>
          <p:nvPr userDrawn="1"/>
        </p:nvSpPr>
        <p:spPr>
          <a:xfrm>
            <a:off x="14337938" y="3305990"/>
            <a:ext cx="3690491" cy="4320017"/>
          </a:xfrm>
          <a:prstGeom prst="roundRect">
            <a:avLst>
              <a:gd name="adj" fmla="val 1565"/>
            </a:avLst>
          </a:prstGeom>
          <a:gradFill flip="none" rotWithShape="1">
            <a:gsLst>
              <a:gs pos="0">
                <a:schemeClr val="accent5"/>
              </a:gs>
              <a:gs pos="35000">
                <a:schemeClr val="accent4">
                  <a:lumMod val="0"/>
                  <a:lumOff val="100000"/>
                </a:schemeClr>
              </a:gs>
              <a:gs pos="100000">
                <a:srgbClr val="00EF8E"/>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2" name="Rounded Rectangle 1">
            <a:extLst>
              <a:ext uri="{FF2B5EF4-FFF2-40B4-BE49-F238E27FC236}">
                <a16:creationId xmlns:a16="http://schemas.microsoft.com/office/drawing/2014/main" id="{2D4016C1-2089-8011-1731-8580140C99F4}"/>
              </a:ext>
            </a:extLst>
          </p:cNvPr>
          <p:cNvSpPr>
            <a:spLocks/>
          </p:cNvSpPr>
          <p:nvPr userDrawn="1"/>
        </p:nvSpPr>
        <p:spPr>
          <a:xfrm>
            <a:off x="10386326" y="1145982"/>
            <a:ext cx="3690491" cy="4320017"/>
          </a:xfrm>
          <a:prstGeom prst="roundRect">
            <a:avLst>
              <a:gd name="adj" fmla="val 1565"/>
            </a:avLst>
          </a:prstGeom>
          <a:gradFill flip="none" rotWithShape="1">
            <a:gsLst>
              <a:gs pos="0">
                <a:srgbClr val="FFE53B"/>
              </a:gs>
              <a:gs pos="35000">
                <a:schemeClr val="accent2">
                  <a:lumMod val="0"/>
                  <a:lumOff val="100000"/>
                </a:schemeClr>
              </a:gs>
              <a:gs pos="100000">
                <a:srgbClr val="A9AFF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3" name="Rounded Rectangle 2" descr="Ray of blue light representing speed">
            <a:extLst>
              <a:ext uri="{FF2B5EF4-FFF2-40B4-BE49-F238E27FC236}">
                <a16:creationId xmlns:a16="http://schemas.microsoft.com/office/drawing/2014/main" id="{61DF97F6-8F77-DE30-8241-895F0EE0DAF2}"/>
              </a:ext>
            </a:extLst>
          </p:cNvPr>
          <p:cNvSpPr/>
          <p:nvPr userDrawn="1"/>
        </p:nvSpPr>
        <p:spPr>
          <a:xfrm>
            <a:off x="6434714" y="366671"/>
            <a:ext cx="3690491" cy="4320017"/>
          </a:xfrm>
          <a:prstGeom prst="roundRect">
            <a:avLst>
              <a:gd name="adj" fmla="val 1565"/>
            </a:avLst>
          </a:prstGeom>
          <a:gradFill flip="none" rotWithShape="1">
            <a:gsLst>
              <a:gs pos="0">
                <a:srgbClr val="00EF8E"/>
              </a:gs>
              <a:gs pos="38000">
                <a:schemeClr val="bg1"/>
              </a:gs>
              <a:gs pos="100000">
                <a:srgbClr val="53A2F3"/>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8" name="TextBox 7">
            <a:extLst>
              <a:ext uri="{FF2B5EF4-FFF2-40B4-BE49-F238E27FC236}">
                <a16:creationId xmlns:a16="http://schemas.microsoft.com/office/drawing/2014/main" id="{4FD611B7-3E1D-8E46-39D8-2BB337B62200}"/>
              </a:ext>
            </a:extLst>
          </p:cNvPr>
          <p:cNvSpPr txBox="1"/>
          <p:nvPr userDrawn="1"/>
        </p:nvSpPr>
        <p:spPr>
          <a:xfrm>
            <a:off x="6710038" y="928122"/>
            <a:ext cx="784189" cy="738664"/>
          </a:xfrm>
          <a:prstGeom prst="rect">
            <a:avLst/>
          </a:prstGeom>
          <a:noFill/>
        </p:spPr>
        <p:txBody>
          <a:bodyPr wrap="none" rtlCol="0">
            <a:spAutoFit/>
          </a:bodyPr>
          <a:lstStyle/>
          <a:p>
            <a:r>
              <a:rPr lang="en-LT" sz="4200">
                <a:solidFill>
                  <a:srgbClr val="000000"/>
                </a:solidFill>
              </a:rPr>
              <a:t>01</a:t>
            </a:r>
          </a:p>
        </p:txBody>
      </p:sp>
      <p:pic>
        <p:nvPicPr>
          <p:cNvPr id="19" name="Graphic 18" descr="Arrow Up with solid fill">
            <a:extLst>
              <a:ext uri="{FF2B5EF4-FFF2-40B4-BE49-F238E27FC236}">
                <a16:creationId xmlns:a16="http://schemas.microsoft.com/office/drawing/2014/main" id="{7D8AC4F5-07A3-B097-EF4A-42C440947E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9226872" y="3864138"/>
            <a:ext cx="514317" cy="514317"/>
          </a:xfrm>
          <a:prstGeom prst="rect">
            <a:avLst/>
          </a:prstGeom>
        </p:spPr>
      </p:pic>
      <p:sp>
        <p:nvSpPr>
          <p:cNvPr id="22" name="TextBox 21">
            <a:extLst>
              <a:ext uri="{FF2B5EF4-FFF2-40B4-BE49-F238E27FC236}">
                <a16:creationId xmlns:a16="http://schemas.microsoft.com/office/drawing/2014/main" id="{6F3D812C-3938-1A54-8D84-EF1DB78FD8D0}"/>
              </a:ext>
            </a:extLst>
          </p:cNvPr>
          <p:cNvSpPr txBox="1"/>
          <p:nvPr userDrawn="1"/>
        </p:nvSpPr>
        <p:spPr>
          <a:xfrm>
            <a:off x="10715993" y="1669761"/>
            <a:ext cx="784189" cy="738664"/>
          </a:xfrm>
          <a:prstGeom prst="rect">
            <a:avLst/>
          </a:prstGeom>
          <a:noFill/>
        </p:spPr>
        <p:txBody>
          <a:bodyPr wrap="none" rtlCol="0">
            <a:spAutoFit/>
          </a:bodyPr>
          <a:lstStyle/>
          <a:p>
            <a:r>
              <a:rPr lang="en-LT" sz="4200">
                <a:solidFill>
                  <a:srgbClr val="000000"/>
                </a:solidFill>
              </a:rPr>
              <a:t>02</a:t>
            </a:r>
          </a:p>
        </p:txBody>
      </p:sp>
      <p:pic>
        <p:nvPicPr>
          <p:cNvPr id="26" name="Graphic 25" descr="Arrow Up with solid fill">
            <a:extLst>
              <a:ext uri="{FF2B5EF4-FFF2-40B4-BE49-F238E27FC236}">
                <a16:creationId xmlns:a16="http://schemas.microsoft.com/office/drawing/2014/main" id="{B52919E2-BB0E-B494-4F06-4611DADBFC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3232829" y="4605777"/>
            <a:ext cx="514317" cy="514317"/>
          </a:xfrm>
          <a:prstGeom prst="rect">
            <a:avLst/>
          </a:prstGeom>
        </p:spPr>
      </p:pic>
      <p:sp>
        <p:nvSpPr>
          <p:cNvPr id="28" name="TextBox 27">
            <a:extLst>
              <a:ext uri="{FF2B5EF4-FFF2-40B4-BE49-F238E27FC236}">
                <a16:creationId xmlns:a16="http://schemas.microsoft.com/office/drawing/2014/main" id="{403EB649-B79A-03E6-BD9C-41417F135E5F}"/>
              </a:ext>
            </a:extLst>
          </p:cNvPr>
          <p:cNvSpPr txBox="1"/>
          <p:nvPr userDrawn="1"/>
        </p:nvSpPr>
        <p:spPr>
          <a:xfrm>
            <a:off x="6756794" y="5465997"/>
            <a:ext cx="784189" cy="738664"/>
          </a:xfrm>
          <a:prstGeom prst="rect">
            <a:avLst/>
          </a:prstGeom>
          <a:noFill/>
        </p:spPr>
        <p:txBody>
          <a:bodyPr wrap="none" rtlCol="0">
            <a:spAutoFit/>
          </a:bodyPr>
          <a:lstStyle/>
          <a:p>
            <a:r>
              <a:rPr lang="en-LT" sz="4200">
                <a:solidFill>
                  <a:srgbClr val="000000"/>
                </a:solidFill>
              </a:rPr>
              <a:t>04</a:t>
            </a:r>
          </a:p>
        </p:txBody>
      </p:sp>
      <p:pic>
        <p:nvPicPr>
          <p:cNvPr id="34" name="Graphic 33" descr="Arrow Up with solid fill">
            <a:extLst>
              <a:ext uri="{FF2B5EF4-FFF2-40B4-BE49-F238E27FC236}">
                <a16:creationId xmlns:a16="http://schemas.microsoft.com/office/drawing/2014/main" id="{AF9C40E3-4646-74FF-595A-A723E75741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9273630" y="8402016"/>
            <a:ext cx="514317" cy="514317"/>
          </a:xfrm>
          <a:prstGeom prst="rect">
            <a:avLst/>
          </a:prstGeom>
        </p:spPr>
      </p:pic>
      <p:sp>
        <p:nvSpPr>
          <p:cNvPr id="35" name="TextBox 34">
            <a:extLst>
              <a:ext uri="{FF2B5EF4-FFF2-40B4-BE49-F238E27FC236}">
                <a16:creationId xmlns:a16="http://schemas.microsoft.com/office/drawing/2014/main" id="{AB398BA4-AE58-E227-BD22-83115D61734F}"/>
              </a:ext>
            </a:extLst>
          </p:cNvPr>
          <p:cNvSpPr txBox="1"/>
          <p:nvPr userDrawn="1"/>
        </p:nvSpPr>
        <p:spPr>
          <a:xfrm>
            <a:off x="10715993" y="6017733"/>
            <a:ext cx="784189" cy="738664"/>
          </a:xfrm>
          <a:prstGeom prst="rect">
            <a:avLst/>
          </a:prstGeom>
          <a:noFill/>
        </p:spPr>
        <p:txBody>
          <a:bodyPr wrap="none" rtlCol="0">
            <a:spAutoFit/>
          </a:bodyPr>
          <a:lstStyle/>
          <a:p>
            <a:r>
              <a:rPr lang="en-LT" sz="4200">
                <a:solidFill>
                  <a:srgbClr val="000000"/>
                </a:solidFill>
              </a:rPr>
              <a:t>05</a:t>
            </a:r>
          </a:p>
        </p:txBody>
      </p:sp>
      <p:pic>
        <p:nvPicPr>
          <p:cNvPr id="37" name="Graphic 36" descr="Arrow Up with solid fill">
            <a:extLst>
              <a:ext uri="{FF2B5EF4-FFF2-40B4-BE49-F238E27FC236}">
                <a16:creationId xmlns:a16="http://schemas.microsoft.com/office/drawing/2014/main" id="{964AABA5-77EF-643D-5878-A425239A3A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3232829" y="8953749"/>
            <a:ext cx="514317" cy="514317"/>
          </a:xfrm>
          <a:prstGeom prst="rect">
            <a:avLst/>
          </a:prstGeom>
        </p:spPr>
      </p:pic>
      <p:sp>
        <p:nvSpPr>
          <p:cNvPr id="38" name="Rounded Rectangle 37">
            <a:extLst>
              <a:ext uri="{FF2B5EF4-FFF2-40B4-BE49-F238E27FC236}">
                <a16:creationId xmlns:a16="http://schemas.microsoft.com/office/drawing/2014/main" id="{0694A62F-D06B-4716-696C-EB088992B5A3}"/>
              </a:ext>
            </a:extLst>
          </p:cNvPr>
          <p:cNvSpPr/>
          <p:nvPr userDrawn="1"/>
        </p:nvSpPr>
        <p:spPr>
          <a:xfrm>
            <a:off x="6434714" y="9517645"/>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39" name="Rounded Rectangle 38">
            <a:extLst>
              <a:ext uri="{FF2B5EF4-FFF2-40B4-BE49-F238E27FC236}">
                <a16:creationId xmlns:a16="http://schemas.microsoft.com/office/drawing/2014/main" id="{96A1B2BF-C465-1C8F-3FFF-3A06C1E89AC1}"/>
              </a:ext>
            </a:extLst>
          </p:cNvPr>
          <p:cNvSpPr/>
          <p:nvPr userDrawn="1"/>
        </p:nvSpPr>
        <p:spPr>
          <a:xfrm>
            <a:off x="10386325" y="-3391896"/>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25" name="Text Placeholder 24">
            <a:extLst>
              <a:ext uri="{FF2B5EF4-FFF2-40B4-BE49-F238E27FC236}">
                <a16:creationId xmlns:a16="http://schemas.microsoft.com/office/drawing/2014/main" id="{1E02C74A-61FB-9E6E-5EE2-484DB44654CC}"/>
              </a:ext>
            </a:extLst>
          </p:cNvPr>
          <p:cNvSpPr>
            <a:spLocks noGrp="1"/>
          </p:cNvSpPr>
          <p:nvPr>
            <p:ph type="body" sz="quarter" idx="10" hasCustomPrompt="1"/>
          </p:nvPr>
        </p:nvSpPr>
        <p:spPr>
          <a:xfrm>
            <a:off x="1229165" y="3502821"/>
            <a:ext cx="3202782" cy="1457325"/>
          </a:xfrm>
        </p:spPr>
        <p:txBody>
          <a:bodyPr anchor="ctr">
            <a:normAutofit/>
          </a:bodyPr>
          <a:lstStyle>
            <a:lvl1pPr marL="0" indent="0">
              <a:buFontTx/>
              <a:buNone/>
              <a:defRPr sz="6000"/>
            </a:lvl1pPr>
            <a:lvl2pPr marL="685835" indent="0">
              <a:buFontTx/>
              <a:buNone/>
              <a:defRPr/>
            </a:lvl2pPr>
            <a:lvl3pPr marL="1371669" indent="0">
              <a:buFontTx/>
              <a:buNone/>
              <a:defRPr/>
            </a:lvl3pPr>
            <a:lvl4pPr marL="2057504" indent="0">
              <a:buFontTx/>
              <a:buNone/>
              <a:defRPr/>
            </a:lvl4pPr>
            <a:lvl5pPr marL="2743337" indent="0">
              <a:buFontTx/>
              <a:buNone/>
              <a:defRPr/>
            </a:lvl5pPr>
          </a:lstStyle>
          <a:p>
            <a:pPr lvl="0"/>
            <a:r>
              <a:rPr lang="en-GB"/>
              <a:t>Title</a:t>
            </a:r>
            <a:endParaRPr lang="en-LT"/>
          </a:p>
        </p:txBody>
      </p:sp>
      <p:sp>
        <p:nvSpPr>
          <p:cNvPr id="29" name="Text Placeholder 28">
            <a:extLst>
              <a:ext uri="{FF2B5EF4-FFF2-40B4-BE49-F238E27FC236}">
                <a16:creationId xmlns:a16="http://schemas.microsoft.com/office/drawing/2014/main" id="{A4E01441-FD31-FD0A-2059-177CE8FA2563}"/>
              </a:ext>
            </a:extLst>
          </p:cNvPr>
          <p:cNvSpPr>
            <a:spLocks noGrp="1"/>
          </p:cNvSpPr>
          <p:nvPr>
            <p:ph type="body" sz="quarter" idx="12" hasCustomPrompt="1"/>
          </p:nvPr>
        </p:nvSpPr>
        <p:spPr>
          <a:xfrm>
            <a:off x="6688819" y="3826004"/>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30" name="Text Placeholder 28">
            <a:extLst>
              <a:ext uri="{FF2B5EF4-FFF2-40B4-BE49-F238E27FC236}">
                <a16:creationId xmlns:a16="http://schemas.microsoft.com/office/drawing/2014/main" id="{5839504E-D9A6-773F-CEE4-8A153696A77F}"/>
              </a:ext>
            </a:extLst>
          </p:cNvPr>
          <p:cNvSpPr>
            <a:spLocks noGrp="1"/>
          </p:cNvSpPr>
          <p:nvPr>
            <p:ph type="body" sz="quarter" idx="13" hasCustomPrompt="1"/>
          </p:nvPr>
        </p:nvSpPr>
        <p:spPr>
          <a:xfrm>
            <a:off x="6710038" y="8363882"/>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31" name="Text Placeholder 28">
            <a:extLst>
              <a:ext uri="{FF2B5EF4-FFF2-40B4-BE49-F238E27FC236}">
                <a16:creationId xmlns:a16="http://schemas.microsoft.com/office/drawing/2014/main" id="{C93C3C0E-948F-4BA7-AF78-9E9FCF3AF516}"/>
              </a:ext>
            </a:extLst>
          </p:cNvPr>
          <p:cNvSpPr>
            <a:spLocks noGrp="1"/>
          </p:cNvSpPr>
          <p:nvPr>
            <p:ph type="body" sz="quarter" idx="14" hasCustomPrompt="1"/>
          </p:nvPr>
        </p:nvSpPr>
        <p:spPr>
          <a:xfrm>
            <a:off x="10707683" y="4586711"/>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33" name="Text Placeholder 32">
            <a:extLst>
              <a:ext uri="{FF2B5EF4-FFF2-40B4-BE49-F238E27FC236}">
                <a16:creationId xmlns:a16="http://schemas.microsoft.com/office/drawing/2014/main" id="{6BD6745C-500B-0E25-9A7A-F84E4A2DA0FC}"/>
              </a:ext>
            </a:extLst>
          </p:cNvPr>
          <p:cNvSpPr>
            <a:spLocks noGrp="1"/>
          </p:cNvSpPr>
          <p:nvPr>
            <p:ph type="body" sz="quarter" idx="15" hasCustomPrompt="1"/>
          </p:nvPr>
        </p:nvSpPr>
        <p:spPr>
          <a:xfrm>
            <a:off x="1228725" y="4960147"/>
            <a:ext cx="4371975" cy="2081213"/>
          </a:xfrm>
        </p:spPr>
        <p:txBody>
          <a:bodyPr/>
          <a:lstStyle>
            <a:lvl1pPr marL="0" indent="0">
              <a:lnSpc>
                <a:spcPct val="100000"/>
              </a:lnSpc>
              <a:spcBef>
                <a:spcPts val="0"/>
              </a:spcBef>
              <a:buNone/>
              <a:defRPr/>
            </a:lvl1pPr>
          </a:lstStyle>
          <a:p>
            <a:r>
              <a:rPr lang="en-GB" sz="2100"/>
              <a:t>Here’s what we’ll cover today to demonstrate how we can bring value to your business</a:t>
            </a:r>
            <a:endParaRPr lang="en-LT" sz="2100"/>
          </a:p>
        </p:txBody>
      </p:sp>
      <p:sp>
        <p:nvSpPr>
          <p:cNvPr id="40" name="Text Placeholder 28">
            <a:extLst>
              <a:ext uri="{FF2B5EF4-FFF2-40B4-BE49-F238E27FC236}">
                <a16:creationId xmlns:a16="http://schemas.microsoft.com/office/drawing/2014/main" id="{66649851-765D-521E-8E14-469094EB0DA7}"/>
              </a:ext>
            </a:extLst>
          </p:cNvPr>
          <p:cNvSpPr>
            <a:spLocks noGrp="1"/>
          </p:cNvSpPr>
          <p:nvPr>
            <p:ph type="body" sz="quarter" idx="16" hasCustomPrompt="1"/>
          </p:nvPr>
        </p:nvSpPr>
        <p:spPr>
          <a:xfrm>
            <a:off x="10707683" y="8941895"/>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6" name="TextBox 5">
            <a:extLst>
              <a:ext uri="{FF2B5EF4-FFF2-40B4-BE49-F238E27FC236}">
                <a16:creationId xmlns:a16="http://schemas.microsoft.com/office/drawing/2014/main" id="{D95354EC-8F5C-BB9D-EF6D-F9939E083AED}"/>
              </a:ext>
            </a:extLst>
          </p:cNvPr>
          <p:cNvSpPr txBox="1"/>
          <p:nvPr userDrawn="1"/>
        </p:nvSpPr>
        <p:spPr>
          <a:xfrm>
            <a:off x="14667605" y="3829767"/>
            <a:ext cx="784189" cy="738664"/>
          </a:xfrm>
          <a:prstGeom prst="rect">
            <a:avLst/>
          </a:prstGeom>
          <a:noFill/>
        </p:spPr>
        <p:txBody>
          <a:bodyPr wrap="none" rtlCol="0">
            <a:spAutoFit/>
          </a:bodyPr>
          <a:lstStyle/>
          <a:p>
            <a:r>
              <a:rPr lang="en-LT" sz="4200">
                <a:solidFill>
                  <a:srgbClr val="000000"/>
                </a:solidFill>
              </a:rPr>
              <a:t>03</a:t>
            </a:r>
          </a:p>
        </p:txBody>
      </p:sp>
      <p:pic>
        <p:nvPicPr>
          <p:cNvPr id="9" name="Graphic 8" descr="Arrow Up with solid fill">
            <a:extLst>
              <a:ext uri="{FF2B5EF4-FFF2-40B4-BE49-F238E27FC236}">
                <a16:creationId xmlns:a16="http://schemas.microsoft.com/office/drawing/2014/main" id="{9D30298A-071F-864D-207E-3FDE4F30C7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7184441" y="6765786"/>
            <a:ext cx="514317" cy="514317"/>
          </a:xfrm>
          <a:prstGeom prst="rect">
            <a:avLst/>
          </a:prstGeom>
        </p:spPr>
      </p:pic>
      <p:sp>
        <p:nvSpPr>
          <p:cNvPr id="10" name="Text Placeholder 28">
            <a:extLst>
              <a:ext uri="{FF2B5EF4-FFF2-40B4-BE49-F238E27FC236}">
                <a16:creationId xmlns:a16="http://schemas.microsoft.com/office/drawing/2014/main" id="{1DB65AC7-0F9E-F0CE-08AC-3CEA1B4972AC}"/>
              </a:ext>
            </a:extLst>
          </p:cNvPr>
          <p:cNvSpPr>
            <a:spLocks noGrp="1"/>
          </p:cNvSpPr>
          <p:nvPr>
            <p:ph type="body" sz="quarter" idx="17" hasCustomPrompt="1"/>
          </p:nvPr>
        </p:nvSpPr>
        <p:spPr>
          <a:xfrm>
            <a:off x="14724831" y="6727629"/>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14" name="Rounded Rectangle 13">
            <a:extLst>
              <a:ext uri="{FF2B5EF4-FFF2-40B4-BE49-F238E27FC236}">
                <a16:creationId xmlns:a16="http://schemas.microsoft.com/office/drawing/2014/main" id="{B8065E8D-C022-D0F8-7997-4CC33A6F6210}"/>
              </a:ext>
            </a:extLst>
          </p:cNvPr>
          <p:cNvSpPr/>
          <p:nvPr userDrawn="1"/>
        </p:nvSpPr>
        <p:spPr>
          <a:xfrm>
            <a:off x="14337938" y="-1275918"/>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15" name="Rounded Rectangle 14">
            <a:extLst>
              <a:ext uri="{FF2B5EF4-FFF2-40B4-BE49-F238E27FC236}">
                <a16:creationId xmlns:a16="http://schemas.microsoft.com/office/drawing/2014/main" id="{BD661B5C-1A0A-FCC5-A653-75CFDADFDCAE}"/>
              </a:ext>
            </a:extLst>
          </p:cNvPr>
          <p:cNvSpPr/>
          <p:nvPr userDrawn="1"/>
        </p:nvSpPr>
        <p:spPr>
          <a:xfrm>
            <a:off x="14337938" y="7886938"/>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pic>
        <p:nvPicPr>
          <p:cNvPr id="16" name="Picture 16">
            <a:extLst>
              <a:ext uri="{FF2B5EF4-FFF2-40B4-BE49-F238E27FC236}">
                <a16:creationId xmlns:a16="http://schemas.microsoft.com/office/drawing/2014/main" id="{B37F413F-6DFA-7CE1-8D24-AA45F963A27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257300" y="9310436"/>
            <a:ext cx="1434597" cy="457704"/>
          </a:xfrm>
          <a:prstGeom prst="rect">
            <a:avLst/>
          </a:prstGeom>
        </p:spPr>
      </p:pic>
    </p:spTree>
    <p:extLst>
      <p:ext uri="{BB962C8B-B14F-4D97-AF65-F5344CB8AC3E}">
        <p14:creationId xmlns:p14="http://schemas.microsoft.com/office/powerpoint/2010/main" val="411292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DFE39C7B-DCD9-30D8-7DFA-B52196B2B9B9}"/>
              </a:ext>
            </a:extLst>
          </p:cNvPr>
          <p:cNvSpPr/>
          <p:nvPr userDrawn="1"/>
        </p:nvSpPr>
        <p:spPr>
          <a:xfrm>
            <a:off x="14337935" y="363410"/>
            <a:ext cx="3690491" cy="4320017"/>
          </a:xfrm>
          <a:prstGeom prst="roundRect">
            <a:avLst>
              <a:gd name="adj" fmla="val 1565"/>
            </a:avLst>
          </a:prstGeom>
          <a:gradFill flip="none" rotWithShape="1">
            <a:gsLst>
              <a:gs pos="0">
                <a:schemeClr val="accent5"/>
              </a:gs>
              <a:gs pos="35000">
                <a:schemeClr val="accent4">
                  <a:lumMod val="0"/>
                  <a:lumOff val="100000"/>
                </a:schemeClr>
              </a:gs>
              <a:gs pos="100000">
                <a:srgbClr val="00EF8E"/>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50" name="Rounded Rectangle 49">
            <a:extLst>
              <a:ext uri="{FF2B5EF4-FFF2-40B4-BE49-F238E27FC236}">
                <a16:creationId xmlns:a16="http://schemas.microsoft.com/office/drawing/2014/main" id="{D9CAAB69-CB44-C012-8EB0-60B95BB5B030}"/>
              </a:ext>
            </a:extLst>
          </p:cNvPr>
          <p:cNvSpPr>
            <a:spLocks/>
          </p:cNvSpPr>
          <p:nvPr userDrawn="1"/>
        </p:nvSpPr>
        <p:spPr>
          <a:xfrm>
            <a:off x="10386326" y="1113581"/>
            <a:ext cx="3690491" cy="4320017"/>
          </a:xfrm>
          <a:prstGeom prst="roundRect">
            <a:avLst>
              <a:gd name="adj" fmla="val 1565"/>
            </a:avLst>
          </a:prstGeom>
          <a:gradFill flip="none" rotWithShape="1">
            <a:gsLst>
              <a:gs pos="0">
                <a:srgbClr val="FFE53B"/>
              </a:gs>
              <a:gs pos="35000">
                <a:schemeClr val="accent2">
                  <a:lumMod val="0"/>
                  <a:lumOff val="100000"/>
                </a:schemeClr>
              </a:gs>
              <a:gs pos="100000">
                <a:srgbClr val="A9AFF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51" name="Rounded Rectangle 50" descr="Ray of blue light representing speed">
            <a:extLst>
              <a:ext uri="{FF2B5EF4-FFF2-40B4-BE49-F238E27FC236}">
                <a16:creationId xmlns:a16="http://schemas.microsoft.com/office/drawing/2014/main" id="{9DD8A957-BAEF-61F3-246E-796251B3255F}"/>
              </a:ext>
            </a:extLst>
          </p:cNvPr>
          <p:cNvSpPr/>
          <p:nvPr userDrawn="1"/>
        </p:nvSpPr>
        <p:spPr>
          <a:xfrm>
            <a:off x="6434714" y="363410"/>
            <a:ext cx="3690491" cy="4320017"/>
          </a:xfrm>
          <a:prstGeom prst="roundRect">
            <a:avLst>
              <a:gd name="adj" fmla="val 1565"/>
            </a:avLst>
          </a:prstGeom>
          <a:gradFill flip="none" rotWithShape="1">
            <a:gsLst>
              <a:gs pos="0">
                <a:srgbClr val="00EF8E"/>
              </a:gs>
              <a:gs pos="38000">
                <a:schemeClr val="bg1"/>
              </a:gs>
              <a:gs pos="100000">
                <a:srgbClr val="53A2F3"/>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52" name="TextBox 51">
            <a:extLst>
              <a:ext uri="{FF2B5EF4-FFF2-40B4-BE49-F238E27FC236}">
                <a16:creationId xmlns:a16="http://schemas.microsoft.com/office/drawing/2014/main" id="{8B92EA47-3117-C44D-FE23-1F64D61CE695}"/>
              </a:ext>
            </a:extLst>
          </p:cNvPr>
          <p:cNvSpPr txBox="1"/>
          <p:nvPr userDrawn="1"/>
        </p:nvSpPr>
        <p:spPr>
          <a:xfrm>
            <a:off x="6710038" y="924861"/>
            <a:ext cx="784189" cy="738664"/>
          </a:xfrm>
          <a:prstGeom prst="rect">
            <a:avLst/>
          </a:prstGeom>
          <a:noFill/>
        </p:spPr>
        <p:txBody>
          <a:bodyPr wrap="none" rtlCol="0">
            <a:spAutoFit/>
          </a:bodyPr>
          <a:lstStyle/>
          <a:p>
            <a:r>
              <a:rPr lang="en-LT" sz="4200">
                <a:solidFill>
                  <a:srgbClr val="000000"/>
                </a:solidFill>
              </a:rPr>
              <a:t>01</a:t>
            </a:r>
          </a:p>
        </p:txBody>
      </p:sp>
      <p:pic>
        <p:nvPicPr>
          <p:cNvPr id="54" name="Graphic 53" descr="Arrow Up with solid fill">
            <a:extLst>
              <a:ext uri="{FF2B5EF4-FFF2-40B4-BE49-F238E27FC236}">
                <a16:creationId xmlns:a16="http://schemas.microsoft.com/office/drawing/2014/main" id="{449845F2-3D50-CB7B-7A5A-C5F6C23F1F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9226872" y="3860877"/>
            <a:ext cx="514317" cy="514317"/>
          </a:xfrm>
          <a:prstGeom prst="rect">
            <a:avLst/>
          </a:prstGeom>
        </p:spPr>
      </p:pic>
      <p:sp>
        <p:nvSpPr>
          <p:cNvPr id="55" name="TextBox 54">
            <a:extLst>
              <a:ext uri="{FF2B5EF4-FFF2-40B4-BE49-F238E27FC236}">
                <a16:creationId xmlns:a16="http://schemas.microsoft.com/office/drawing/2014/main" id="{3A03EF3C-7FAC-693E-D1A9-532EFCB43F38}"/>
              </a:ext>
            </a:extLst>
          </p:cNvPr>
          <p:cNvSpPr txBox="1"/>
          <p:nvPr userDrawn="1"/>
        </p:nvSpPr>
        <p:spPr>
          <a:xfrm>
            <a:off x="10715993" y="1637358"/>
            <a:ext cx="784189" cy="738664"/>
          </a:xfrm>
          <a:prstGeom prst="rect">
            <a:avLst/>
          </a:prstGeom>
          <a:noFill/>
        </p:spPr>
        <p:txBody>
          <a:bodyPr wrap="none" rtlCol="0">
            <a:spAutoFit/>
          </a:bodyPr>
          <a:lstStyle/>
          <a:p>
            <a:r>
              <a:rPr lang="en-LT" sz="4200">
                <a:solidFill>
                  <a:srgbClr val="000000"/>
                </a:solidFill>
              </a:rPr>
              <a:t>02</a:t>
            </a:r>
          </a:p>
        </p:txBody>
      </p:sp>
      <p:pic>
        <p:nvPicPr>
          <p:cNvPr id="57" name="Graphic 56" descr="Arrow Up with solid fill">
            <a:extLst>
              <a:ext uri="{FF2B5EF4-FFF2-40B4-BE49-F238E27FC236}">
                <a16:creationId xmlns:a16="http://schemas.microsoft.com/office/drawing/2014/main" id="{FF6AD23E-30FA-63E2-76EC-89C8EEFAD8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3232829" y="4573377"/>
            <a:ext cx="514317" cy="514317"/>
          </a:xfrm>
          <a:prstGeom prst="rect">
            <a:avLst/>
          </a:prstGeom>
        </p:spPr>
      </p:pic>
      <p:sp>
        <p:nvSpPr>
          <p:cNvPr id="58" name="TextBox 57">
            <a:extLst>
              <a:ext uri="{FF2B5EF4-FFF2-40B4-BE49-F238E27FC236}">
                <a16:creationId xmlns:a16="http://schemas.microsoft.com/office/drawing/2014/main" id="{E9C9E59F-FAB2-E973-8363-F870D554D261}"/>
              </a:ext>
            </a:extLst>
          </p:cNvPr>
          <p:cNvSpPr txBox="1"/>
          <p:nvPr userDrawn="1"/>
        </p:nvSpPr>
        <p:spPr>
          <a:xfrm>
            <a:off x="14660015" y="866691"/>
            <a:ext cx="784189" cy="738664"/>
          </a:xfrm>
          <a:prstGeom prst="rect">
            <a:avLst/>
          </a:prstGeom>
          <a:noFill/>
        </p:spPr>
        <p:txBody>
          <a:bodyPr wrap="none" rtlCol="0">
            <a:spAutoFit/>
          </a:bodyPr>
          <a:lstStyle/>
          <a:p>
            <a:r>
              <a:rPr lang="en-LT" sz="4200">
                <a:solidFill>
                  <a:srgbClr val="000000"/>
                </a:solidFill>
              </a:rPr>
              <a:t>03</a:t>
            </a:r>
          </a:p>
        </p:txBody>
      </p:sp>
      <p:pic>
        <p:nvPicPr>
          <p:cNvPr id="60" name="Graphic 59" descr="Arrow Up with solid fill">
            <a:extLst>
              <a:ext uri="{FF2B5EF4-FFF2-40B4-BE49-F238E27FC236}">
                <a16:creationId xmlns:a16="http://schemas.microsoft.com/office/drawing/2014/main" id="{A3B12125-7DD8-E442-1FD8-E4FFC29FC8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7176851" y="3881652"/>
            <a:ext cx="514317" cy="514317"/>
          </a:xfrm>
          <a:prstGeom prst="rect">
            <a:avLst/>
          </a:prstGeom>
        </p:spPr>
      </p:pic>
      <p:sp>
        <p:nvSpPr>
          <p:cNvPr id="61" name="Rounded Rectangle 60">
            <a:extLst>
              <a:ext uri="{FF2B5EF4-FFF2-40B4-BE49-F238E27FC236}">
                <a16:creationId xmlns:a16="http://schemas.microsoft.com/office/drawing/2014/main" id="{BA526B60-C78B-EE7D-4D59-5A2AD2DE5CD8}"/>
              </a:ext>
            </a:extLst>
          </p:cNvPr>
          <p:cNvSpPr/>
          <p:nvPr userDrawn="1"/>
        </p:nvSpPr>
        <p:spPr>
          <a:xfrm>
            <a:off x="14337935" y="4971986"/>
            <a:ext cx="3690491" cy="4320017"/>
          </a:xfrm>
          <a:prstGeom prst="roundRect">
            <a:avLst>
              <a:gd name="adj" fmla="val 1565"/>
            </a:avLst>
          </a:prstGeom>
          <a:gradFill flip="none" rotWithShape="1">
            <a:gsLst>
              <a:gs pos="0">
                <a:schemeClr val="accent5"/>
              </a:gs>
              <a:gs pos="35000">
                <a:schemeClr val="accent4">
                  <a:lumMod val="0"/>
                  <a:lumOff val="100000"/>
                </a:schemeClr>
              </a:gs>
              <a:gs pos="100000">
                <a:srgbClr val="5CB5E9"/>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62" name="Rounded Rectangle 61">
            <a:extLst>
              <a:ext uri="{FF2B5EF4-FFF2-40B4-BE49-F238E27FC236}">
                <a16:creationId xmlns:a16="http://schemas.microsoft.com/office/drawing/2014/main" id="{4BDDB2AB-0BEE-615C-225E-46FCFA798BCA}"/>
              </a:ext>
            </a:extLst>
          </p:cNvPr>
          <p:cNvSpPr>
            <a:spLocks/>
          </p:cNvSpPr>
          <p:nvPr userDrawn="1"/>
        </p:nvSpPr>
        <p:spPr>
          <a:xfrm>
            <a:off x="10386326" y="5722157"/>
            <a:ext cx="3690491" cy="4320017"/>
          </a:xfrm>
          <a:prstGeom prst="roundRect">
            <a:avLst>
              <a:gd name="adj" fmla="val 1565"/>
            </a:avLst>
          </a:prstGeom>
          <a:gradFill flip="none" rotWithShape="1">
            <a:gsLst>
              <a:gs pos="0">
                <a:srgbClr val="A9AFF1"/>
              </a:gs>
              <a:gs pos="35000">
                <a:schemeClr val="accent2">
                  <a:lumMod val="0"/>
                  <a:lumOff val="100000"/>
                </a:schemeClr>
              </a:gs>
              <a:gs pos="100000">
                <a:schemeClr val="accent5"/>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63" name="Rounded Rectangle 62" descr="Ray of blue light representing speed">
            <a:extLst>
              <a:ext uri="{FF2B5EF4-FFF2-40B4-BE49-F238E27FC236}">
                <a16:creationId xmlns:a16="http://schemas.microsoft.com/office/drawing/2014/main" id="{C738B656-8523-FDC1-4840-F2070432827D}"/>
              </a:ext>
            </a:extLst>
          </p:cNvPr>
          <p:cNvSpPr/>
          <p:nvPr userDrawn="1"/>
        </p:nvSpPr>
        <p:spPr>
          <a:xfrm>
            <a:off x="6434714" y="4971986"/>
            <a:ext cx="3690491" cy="4320017"/>
          </a:xfrm>
          <a:prstGeom prst="roundRect">
            <a:avLst>
              <a:gd name="adj" fmla="val 1565"/>
            </a:avLst>
          </a:prstGeom>
          <a:gradFill flip="none" rotWithShape="1">
            <a:gsLst>
              <a:gs pos="0">
                <a:srgbClr val="00EF8E"/>
              </a:gs>
              <a:gs pos="38000">
                <a:schemeClr val="bg1"/>
              </a:gs>
              <a:gs pos="100000">
                <a:srgbClr val="FFE53B"/>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64" name="TextBox 63">
            <a:extLst>
              <a:ext uri="{FF2B5EF4-FFF2-40B4-BE49-F238E27FC236}">
                <a16:creationId xmlns:a16="http://schemas.microsoft.com/office/drawing/2014/main" id="{3B99C811-A5FC-42AD-D448-459BCC6210D3}"/>
              </a:ext>
            </a:extLst>
          </p:cNvPr>
          <p:cNvSpPr txBox="1"/>
          <p:nvPr userDrawn="1"/>
        </p:nvSpPr>
        <p:spPr>
          <a:xfrm>
            <a:off x="6710038" y="5533437"/>
            <a:ext cx="784189" cy="738664"/>
          </a:xfrm>
          <a:prstGeom prst="rect">
            <a:avLst/>
          </a:prstGeom>
          <a:noFill/>
        </p:spPr>
        <p:txBody>
          <a:bodyPr wrap="none" rtlCol="0">
            <a:spAutoFit/>
          </a:bodyPr>
          <a:lstStyle/>
          <a:p>
            <a:r>
              <a:rPr lang="en-LT" sz="4200">
                <a:solidFill>
                  <a:srgbClr val="000000"/>
                </a:solidFill>
              </a:rPr>
              <a:t>04</a:t>
            </a:r>
          </a:p>
        </p:txBody>
      </p:sp>
      <p:pic>
        <p:nvPicPr>
          <p:cNvPr id="66" name="Graphic 65" descr="Arrow Up with solid fill">
            <a:extLst>
              <a:ext uri="{FF2B5EF4-FFF2-40B4-BE49-F238E27FC236}">
                <a16:creationId xmlns:a16="http://schemas.microsoft.com/office/drawing/2014/main" id="{F19CE714-D982-6252-8B8E-05ECE7FFC4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9226872" y="8469453"/>
            <a:ext cx="514317" cy="514317"/>
          </a:xfrm>
          <a:prstGeom prst="rect">
            <a:avLst/>
          </a:prstGeom>
        </p:spPr>
      </p:pic>
      <p:sp>
        <p:nvSpPr>
          <p:cNvPr id="67" name="TextBox 66">
            <a:extLst>
              <a:ext uri="{FF2B5EF4-FFF2-40B4-BE49-F238E27FC236}">
                <a16:creationId xmlns:a16="http://schemas.microsoft.com/office/drawing/2014/main" id="{F0018AD1-0313-9D50-F533-D670CEAFF175}"/>
              </a:ext>
            </a:extLst>
          </p:cNvPr>
          <p:cNvSpPr txBox="1"/>
          <p:nvPr userDrawn="1"/>
        </p:nvSpPr>
        <p:spPr>
          <a:xfrm>
            <a:off x="10715993" y="6245934"/>
            <a:ext cx="784189" cy="738664"/>
          </a:xfrm>
          <a:prstGeom prst="rect">
            <a:avLst/>
          </a:prstGeom>
          <a:noFill/>
        </p:spPr>
        <p:txBody>
          <a:bodyPr wrap="none" rtlCol="0">
            <a:spAutoFit/>
          </a:bodyPr>
          <a:lstStyle/>
          <a:p>
            <a:r>
              <a:rPr lang="en-LT" sz="4200">
                <a:solidFill>
                  <a:srgbClr val="000000"/>
                </a:solidFill>
              </a:rPr>
              <a:t>05</a:t>
            </a:r>
          </a:p>
        </p:txBody>
      </p:sp>
      <p:pic>
        <p:nvPicPr>
          <p:cNvPr id="69" name="Graphic 68" descr="Arrow Up with solid fill">
            <a:extLst>
              <a:ext uri="{FF2B5EF4-FFF2-40B4-BE49-F238E27FC236}">
                <a16:creationId xmlns:a16="http://schemas.microsoft.com/office/drawing/2014/main" id="{6443B43A-1995-6C20-0B22-020FCF557C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3232829" y="9181953"/>
            <a:ext cx="514317" cy="514317"/>
          </a:xfrm>
          <a:prstGeom prst="rect">
            <a:avLst/>
          </a:prstGeom>
        </p:spPr>
      </p:pic>
      <p:sp>
        <p:nvSpPr>
          <p:cNvPr id="70" name="TextBox 69">
            <a:extLst>
              <a:ext uri="{FF2B5EF4-FFF2-40B4-BE49-F238E27FC236}">
                <a16:creationId xmlns:a16="http://schemas.microsoft.com/office/drawing/2014/main" id="{EE954ACC-7DF0-F9BB-A88C-37B72E0E985B}"/>
              </a:ext>
            </a:extLst>
          </p:cNvPr>
          <p:cNvSpPr txBox="1"/>
          <p:nvPr userDrawn="1"/>
        </p:nvSpPr>
        <p:spPr>
          <a:xfrm>
            <a:off x="14660015" y="5475267"/>
            <a:ext cx="784189" cy="738664"/>
          </a:xfrm>
          <a:prstGeom prst="rect">
            <a:avLst/>
          </a:prstGeom>
          <a:noFill/>
        </p:spPr>
        <p:txBody>
          <a:bodyPr wrap="none" rtlCol="0">
            <a:spAutoFit/>
          </a:bodyPr>
          <a:lstStyle/>
          <a:p>
            <a:r>
              <a:rPr lang="en-LT" sz="4200">
                <a:solidFill>
                  <a:srgbClr val="000000"/>
                </a:solidFill>
              </a:rPr>
              <a:t>06</a:t>
            </a:r>
          </a:p>
        </p:txBody>
      </p:sp>
      <p:pic>
        <p:nvPicPr>
          <p:cNvPr id="72" name="Graphic 71" descr="Arrow Up with solid fill">
            <a:extLst>
              <a:ext uri="{FF2B5EF4-FFF2-40B4-BE49-F238E27FC236}">
                <a16:creationId xmlns:a16="http://schemas.microsoft.com/office/drawing/2014/main" id="{93CB6B31-F1E4-9056-0A3B-F25FA89C9A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7176851" y="8488518"/>
            <a:ext cx="514317" cy="514317"/>
          </a:xfrm>
          <a:prstGeom prst="rect">
            <a:avLst/>
          </a:prstGeom>
        </p:spPr>
      </p:pic>
      <p:sp>
        <p:nvSpPr>
          <p:cNvPr id="73" name="Rounded Rectangle 72">
            <a:extLst>
              <a:ext uri="{FF2B5EF4-FFF2-40B4-BE49-F238E27FC236}">
                <a16:creationId xmlns:a16="http://schemas.microsoft.com/office/drawing/2014/main" id="{F3F68D6C-E117-003A-AFBE-88BADB0415CE}"/>
              </a:ext>
            </a:extLst>
          </p:cNvPr>
          <p:cNvSpPr/>
          <p:nvPr userDrawn="1"/>
        </p:nvSpPr>
        <p:spPr>
          <a:xfrm>
            <a:off x="6434714" y="9580562"/>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74" name="Rounded Rectangle 73">
            <a:extLst>
              <a:ext uri="{FF2B5EF4-FFF2-40B4-BE49-F238E27FC236}">
                <a16:creationId xmlns:a16="http://schemas.microsoft.com/office/drawing/2014/main" id="{2E5E21E7-6CBB-4793-4420-D257BDDCBC56}"/>
              </a:ext>
            </a:extLst>
          </p:cNvPr>
          <p:cNvSpPr/>
          <p:nvPr userDrawn="1"/>
        </p:nvSpPr>
        <p:spPr>
          <a:xfrm>
            <a:off x="10386323" y="-3446532"/>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75" name="Rounded Rectangle 74">
            <a:extLst>
              <a:ext uri="{FF2B5EF4-FFF2-40B4-BE49-F238E27FC236}">
                <a16:creationId xmlns:a16="http://schemas.microsoft.com/office/drawing/2014/main" id="{A51FB63E-3765-0A3A-0470-3AF6F99EE085}"/>
              </a:ext>
            </a:extLst>
          </p:cNvPr>
          <p:cNvSpPr/>
          <p:nvPr userDrawn="1"/>
        </p:nvSpPr>
        <p:spPr>
          <a:xfrm>
            <a:off x="14335130" y="9580562"/>
            <a:ext cx="3690491" cy="4320017"/>
          </a:xfrm>
          <a:prstGeom prst="roundRect">
            <a:avLst>
              <a:gd name="adj" fmla="val 1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25" name="Text Placeholder 24">
            <a:extLst>
              <a:ext uri="{FF2B5EF4-FFF2-40B4-BE49-F238E27FC236}">
                <a16:creationId xmlns:a16="http://schemas.microsoft.com/office/drawing/2014/main" id="{1E02C74A-61FB-9E6E-5EE2-484DB44654CC}"/>
              </a:ext>
            </a:extLst>
          </p:cNvPr>
          <p:cNvSpPr>
            <a:spLocks noGrp="1"/>
          </p:cNvSpPr>
          <p:nvPr>
            <p:ph type="body" sz="quarter" idx="10" hasCustomPrompt="1"/>
          </p:nvPr>
        </p:nvSpPr>
        <p:spPr>
          <a:xfrm>
            <a:off x="1229165" y="3502821"/>
            <a:ext cx="3202782" cy="1457325"/>
          </a:xfrm>
        </p:spPr>
        <p:txBody>
          <a:bodyPr anchor="ctr">
            <a:normAutofit/>
          </a:bodyPr>
          <a:lstStyle>
            <a:lvl1pPr marL="0" indent="0">
              <a:buFontTx/>
              <a:buNone/>
              <a:defRPr sz="6000"/>
            </a:lvl1pPr>
            <a:lvl2pPr marL="685835" indent="0">
              <a:buFontTx/>
              <a:buNone/>
              <a:defRPr/>
            </a:lvl2pPr>
            <a:lvl3pPr marL="1371669" indent="0">
              <a:buFontTx/>
              <a:buNone/>
              <a:defRPr/>
            </a:lvl3pPr>
            <a:lvl4pPr marL="2057504" indent="0">
              <a:buFontTx/>
              <a:buNone/>
              <a:defRPr/>
            </a:lvl4pPr>
            <a:lvl5pPr marL="2743337" indent="0">
              <a:buFontTx/>
              <a:buNone/>
              <a:defRPr/>
            </a:lvl5pPr>
          </a:lstStyle>
          <a:p>
            <a:pPr lvl="0"/>
            <a:r>
              <a:rPr lang="en-GB"/>
              <a:t>Title</a:t>
            </a:r>
            <a:endParaRPr lang="en-LT"/>
          </a:p>
        </p:txBody>
      </p:sp>
      <p:sp>
        <p:nvSpPr>
          <p:cNvPr id="29" name="Text Placeholder 28">
            <a:extLst>
              <a:ext uri="{FF2B5EF4-FFF2-40B4-BE49-F238E27FC236}">
                <a16:creationId xmlns:a16="http://schemas.microsoft.com/office/drawing/2014/main" id="{A4E01441-FD31-FD0A-2059-177CE8FA2563}"/>
              </a:ext>
            </a:extLst>
          </p:cNvPr>
          <p:cNvSpPr>
            <a:spLocks noGrp="1"/>
          </p:cNvSpPr>
          <p:nvPr>
            <p:ph type="body" sz="quarter" idx="12" hasCustomPrompt="1"/>
          </p:nvPr>
        </p:nvSpPr>
        <p:spPr>
          <a:xfrm>
            <a:off x="6788023" y="8469452"/>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30" name="Text Placeholder 28">
            <a:extLst>
              <a:ext uri="{FF2B5EF4-FFF2-40B4-BE49-F238E27FC236}">
                <a16:creationId xmlns:a16="http://schemas.microsoft.com/office/drawing/2014/main" id="{5839504E-D9A6-773F-CEE4-8A153696A77F}"/>
              </a:ext>
            </a:extLst>
          </p:cNvPr>
          <p:cNvSpPr>
            <a:spLocks noGrp="1"/>
          </p:cNvSpPr>
          <p:nvPr>
            <p:ph type="body" sz="quarter" idx="13" hasCustomPrompt="1"/>
          </p:nvPr>
        </p:nvSpPr>
        <p:spPr>
          <a:xfrm>
            <a:off x="10773220" y="9143796"/>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31" name="Text Placeholder 28">
            <a:extLst>
              <a:ext uri="{FF2B5EF4-FFF2-40B4-BE49-F238E27FC236}">
                <a16:creationId xmlns:a16="http://schemas.microsoft.com/office/drawing/2014/main" id="{C93C3C0E-948F-4BA7-AF78-9E9FCF3AF516}"/>
              </a:ext>
            </a:extLst>
          </p:cNvPr>
          <p:cNvSpPr>
            <a:spLocks noGrp="1"/>
          </p:cNvSpPr>
          <p:nvPr>
            <p:ph type="body" sz="quarter" idx="14" hasCustomPrompt="1"/>
          </p:nvPr>
        </p:nvSpPr>
        <p:spPr>
          <a:xfrm>
            <a:off x="14660015" y="8469452"/>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33" name="Text Placeholder 32">
            <a:extLst>
              <a:ext uri="{FF2B5EF4-FFF2-40B4-BE49-F238E27FC236}">
                <a16:creationId xmlns:a16="http://schemas.microsoft.com/office/drawing/2014/main" id="{6BD6745C-500B-0E25-9A7A-F84E4A2DA0FC}"/>
              </a:ext>
            </a:extLst>
          </p:cNvPr>
          <p:cNvSpPr>
            <a:spLocks noGrp="1"/>
          </p:cNvSpPr>
          <p:nvPr>
            <p:ph type="body" sz="quarter" idx="15" hasCustomPrompt="1"/>
          </p:nvPr>
        </p:nvSpPr>
        <p:spPr>
          <a:xfrm>
            <a:off x="1228725" y="4960147"/>
            <a:ext cx="4371975" cy="2081213"/>
          </a:xfrm>
        </p:spPr>
        <p:txBody>
          <a:bodyPr/>
          <a:lstStyle>
            <a:lvl1pPr marL="0" indent="0">
              <a:lnSpc>
                <a:spcPct val="100000"/>
              </a:lnSpc>
              <a:spcBef>
                <a:spcPts val="0"/>
              </a:spcBef>
              <a:buNone/>
              <a:defRPr/>
            </a:lvl1pPr>
          </a:lstStyle>
          <a:p>
            <a:r>
              <a:rPr lang="en-GB" sz="2100"/>
              <a:t>Here’s what we’ll cover today to demonstrate how we can bring value to your business</a:t>
            </a:r>
            <a:endParaRPr lang="en-LT" sz="2100"/>
          </a:p>
        </p:txBody>
      </p:sp>
      <p:sp>
        <p:nvSpPr>
          <p:cNvPr id="76" name="Text Placeholder 28">
            <a:extLst>
              <a:ext uri="{FF2B5EF4-FFF2-40B4-BE49-F238E27FC236}">
                <a16:creationId xmlns:a16="http://schemas.microsoft.com/office/drawing/2014/main" id="{8C95F753-1C64-E152-DAFA-667F5B54E870}"/>
              </a:ext>
            </a:extLst>
          </p:cNvPr>
          <p:cNvSpPr>
            <a:spLocks noGrp="1"/>
          </p:cNvSpPr>
          <p:nvPr>
            <p:ph type="body" sz="quarter" idx="16" hasCustomPrompt="1"/>
          </p:nvPr>
        </p:nvSpPr>
        <p:spPr>
          <a:xfrm>
            <a:off x="6788023" y="3862584"/>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77" name="Text Placeholder 28">
            <a:extLst>
              <a:ext uri="{FF2B5EF4-FFF2-40B4-BE49-F238E27FC236}">
                <a16:creationId xmlns:a16="http://schemas.microsoft.com/office/drawing/2014/main" id="{D18675DF-FDD2-E8B2-82D0-1C22349F0F36}"/>
              </a:ext>
            </a:extLst>
          </p:cNvPr>
          <p:cNvSpPr>
            <a:spLocks noGrp="1"/>
          </p:cNvSpPr>
          <p:nvPr>
            <p:ph type="body" sz="quarter" idx="17" hasCustomPrompt="1"/>
          </p:nvPr>
        </p:nvSpPr>
        <p:spPr>
          <a:xfrm>
            <a:off x="10773220" y="4574091"/>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sp>
        <p:nvSpPr>
          <p:cNvPr id="79" name="Text Placeholder 28">
            <a:extLst>
              <a:ext uri="{FF2B5EF4-FFF2-40B4-BE49-F238E27FC236}">
                <a16:creationId xmlns:a16="http://schemas.microsoft.com/office/drawing/2014/main" id="{95066570-1F6C-EF27-A640-B8D3E2265C5E}"/>
              </a:ext>
            </a:extLst>
          </p:cNvPr>
          <p:cNvSpPr>
            <a:spLocks noGrp="1"/>
          </p:cNvSpPr>
          <p:nvPr>
            <p:ph type="body" sz="quarter" idx="18" hasCustomPrompt="1"/>
          </p:nvPr>
        </p:nvSpPr>
        <p:spPr>
          <a:xfrm>
            <a:off x="14579404" y="3862584"/>
            <a:ext cx="2355980" cy="552450"/>
          </a:xfrm>
        </p:spPr>
        <p:txBody>
          <a:bodyPr anchor="t">
            <a:normAutofit/>
          </a:bodyPr>
          <a:lstStyle>
            <a:lvl1pPr marL="0" indent="0">
              <a:lnSpc>
                <a:spcPct val="100000"/>
              </a:lnSpc>
              <a:buFontTx/>
              <a:buNone/>
              <a:defRPr sz="2700"/>
            </a:lvl1pPr>
            <a:lvl2pPr marL="685835" indent="0">
              <a:lnSpc>
                <a:spcPct val="100000"/>
              </a:lnSpc>
              <a:buFontTx/>
              <a:buNone/>
              <a:defRPr/>
            </a:lvl2pPr>
            <a:lvl3pPr marL="1371669" indent="0">
              <a:lnSpc>
                <a:spcPct val="100000"/>
              </a:lnSpc>
              <a:buFontTx/>
              <a:buNone/>
              <a:defRPr/>
            </a:lvl3pPr>
            <a:lvl4pPr marL="2057504" indent="0">
              <a:lnSpc>
                <a:spcPct val="100000"/>
              </a:lnSpc>
              <a:buFontTx/>
              <a:buNone/>
              <a:defRPr/>
            </a:lvl4pPr>
            <a:lvl5pPr marL="2743337" indent="0">
              <a:lnSpc>
                <a:spcPct val="100000"/>
              </a:lnSpc>
              <a:buFontTx/>
              <a:buNone/>
              <a:defRPr/>
            </a:lvl5pPr>
          </a:lstStyle>
          <a:p>
            <a:pPr lvl="0"/>
            <a:r>
              <a:rPr lang="en-GB"/>
              <a:t>Section Title</a:t>
            </a:r>
            <a:endParaRPr lang="en-LT"/>
          </a:p>
        </p:txBody>
      </p:sp>
      <p:pic>
        <p:nvPicPr>
          <p:cNvPr id="80" name="Picture 16">
            <a:extLst>
              <a:ext uri="{FF2B5EF4-FFF2-40B4-BE49-F238E27FC236}">
                <a16:creationId xmlns:a16="http://schemas.microsoft.com/office/drawing/2014/main" id="{24E983AA-6736-56AD-9053-B56DC51CFC1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257300" y="9310436"/>
            <a:ext cx="1434597" cy="457704"/>
          </a:xfrm>
          <a:prstGeom prst="rect">
            <a:avLst/>
          </a:prstGeom>
        </p:spPr>
      </p:pic>
    </p:spTree>
    <p:extLst>
      <p:ext uri="{BB962C8B-B14F-4D97-AF65-F5344CB8AC3E}">
        <p14:creationId xmlns:p14="http://schemas.microsoft.com/office/powerpoint/2010/main" val="246942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16">
            <a:extLst>
              <a:ext uri="{FF2B5EF4-FFF2-40B4-BE49-F238E27FC236}">
                <a16:creationId xmlns:a16="http://schemas.microsoft.com/office/drawing/2014/main" id="{908C5E9F-409B-7D41-4387-64CD26AAC65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57300" y="8994968"/>
            <a:ext cx="1434597" cy="457704"/>
          </a:xfrm>
          <a:prstGeom prst="rect">
            <a:avLst/>
          </a:prstGeom>
        </p:spPr>
      </p:pic>
      <p:sp>
        <p:nvSpPr>
          <p:cNvPr id="2" name="Title 1">
            <a:extLst>
              <a:ext uri="{FF2B5EF4-FFF2-40B4-BE49-F238E27FC236}">
                <a16:creationId xmlns:a16="http://schemas.microsoft.com/office/drawing/2014/main" id="{D3E2BABE-02B4-4931-8E67-B71145FA932D}"/>
              </a:ext>
            </a:extLst>
          </p:cNvPr>
          <p:cNvSpPr>
            <a:spLocks noGrp="1"/>
          </p:cNvSpPr>
          <p:nvPr>
            <p:ph type="title" hasCustomPrompt="1"/>
          </p:nvPr>
        </p:nvSpPr>
        <p:spPr>
          <a:xfrm>
            <a:off x="1257302" y="2992597"/>
            <a:ext cx="8051834" cy="2562386"/>
          </a:xfrm>
        </p:spPr>
        <p:txBody>
          <a:bodyPr>
            <a:normAutofit/>
          </a:bodyPr>
          <a:lstStyle>
            <a:lvl1pPr algn="l">
              <a:defRPr sz="14400">
                <a:solidFill>
                  <a:schemeClr val="tx1">
                    <a:lumMod val="50000"/>
                  </a:schemeClr>
                </a:solidFill>
              </a:defRPr>
            </a:lvl1pPr>
          </a:lstStyle>
          <a:p>
            <a:r>
              <a:rPr lang="en-US"/>
              <a:t>#</a:t>
            </a:r>
          </a:p>
        </p:txBody>
      </p:sp>
      <p:sp>
        <p:nvSpPr>
          <p:cNvPr id="4" name="Text Placeholder 3">
            <a:extLst>
              <a:ext uri="{FF2B5EF4-FFF2-40B4-BE49-F238E27FC236}">
                <a16:creationId xmlns:a16="http://schemas.microsoft.com/office/drawing/2014/main" id="{ED80BABD-38A5-BFDE-409B-402E130FE527}"/>
              </a:ext>
            </a:extLst>
          </p:cNvPr>
          <p:cNvSpPr>
            <a:spLocks noGrp="1"/>
          </p:cNvSpPr>
          <p:nvPr>
            <p:ph type="body" sz="quarter" idx="10"/>
          </p:nvPr>
        </p:nvSpPr>
        <p:spPr>
          <a:xfrm>
            <a:off x="1257300" y="5766620"/>
            <a:ext cx="15290007" cy="1444650"/>
          </a:xfrm>
        </p:spPr>
        <p:txBody>
          <a:bodyPr anchor="ctr">
            <a:normAutofit/>
          </a:bodyPr>
          <a:lstStyle>
            <a:lvl1pPr marL="0" indent="0">
              <a:spcBef>
                <a:spcPts val="0"/>
              </a:spcBef>
              <a:buNone/>
              <a:defRPr sz="7200">
                <a:solidFill>
                  <a:schemeClr val="tx1">
                    <a:lumMod val="50000"/>
                  </a:schemeClr>
                </a:solidFill>
              </a:defRPr>
            </a:lvl1pPr>
            <a:lvl2pPr marL="685835" indent="0">
              <a:buNone/>
              <a:defRPr/>
            </a:lvl2pPr>
            <a:lvl3pPr marL="1371669" indent="0">
              <a:buNone/>
              <a:defRPr/>
            </a:lvl3pPr>
            <a:lvl4pPr marL="2057504" indent="0">
              <a:buNone/>
              <a:defRPr/>
            </a:lvl4pPr>
            <a:lvl5pPr marL="2743337" indent="0">
              <a:buNone/>
              <a:defRPr/>
            </a:lvl5pPr>
          </a:lstStyle>
          <a:p>
            <a:pPr lvl="0"/>
            <a:r>
              <a:rPr lang="en-GB"/>
              <a:t>Click to edit Master text styles</a:t>
            </a:r>
            <a:endParaRPr lang="en-LT"/>
          </a:p>
        </p:txBody>
      </p:sp>
      <p:sp>
        <p:nvSpPr>
          <p:cNvPr id="7" name="TextBox 6">
            <a:extLst>
              <a:ext uri="{FF2B5EF4-FFF2-40B4-BE49-F238E27FC236}">
                <a16:creationId xmlns:a16="http://schemas.microsoft.com/office/drawing/2014/main" id="{6D078FF0-B56D-70B3-2583-8D200108D1F9}"/>
              </a:ext>
            </a:extLst>
          </p:cNvPr>
          <p:cNvSpPr txBox="1"/>
          <p:nvPr userDrawn="1"/>
        </p:nvSpPr>
        <p:spPr>
          <a:xfrm>
            <a:off x="1867631" y="960972"/>
            <a:ext cx="1186543" cy="415498"/>
          </a:xfrm>
          <a:prstGeom prst="rect">
            <a:avLst/>
          </a:prstGeom>
          <a:noFill/>
        </p:spPr>
        <p:txBody>
          <a:bodyPr wrap="none" rtlCol="0">
            <a:spAutoFit/>
          </a:bodyPr>
          <a:lstStyle/>
          <a:p>
            <a:r>
              <a:rPr lang="en-LT" sz="2100">
                <a:solidFill>
                  <a:srgbClr val="000000"/>
                </a:solidFill>
              </a:rPr>
              <a:t>Go back</a:t>
            </a:r>
          </a:p>
        </p:txBody>
      </p:sp>
      <p:pic>
        <p:nvPicPr>
          <p:cNvPr id="8" name="Graphic 7" descr="Arrow Up with solid fill">
            <a:extLst>
              <a:ext uri="{FF2B5EF4-FFF2-40B4-BE49-F238E27FC236}">
                <a16:creationId xmlns:a16="http://schemas.microsoft.com/office/drawing/2014/main" id="{9F1F1630-847F-1A33-5C01-C26EFA5911A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6200000">
            <a:off x="1257300" y="939975"/>
            <a:ext cx="514317" cy="514317"/>
          </a:xfrm>
          <a:prstGeom prst="rect">
            <a:avLst/>
          </a:prstGeom>
        </p:spPr>
      </p:pic>
    </p:spTree>
    <p:extLst>
      <p:ext uri="{BB962C8B-B14F-4D97-AF65-F5344CB8AC3E}">
        <p14:creationId xmlns:p14="http://schemas.microsoft.com/office/powerpoint/2010/main" val="319809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Slid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16">
            <a:extLst>
              <a:ext uri="{FF2B5EF4-FFF2-40B4-BE49-F238E27FC236}">
                <a16:creationId xmlns:a16="http://schemas.microsoft.com/office/drawing/2014/main" id="{908C5E9F-409B-7D41-4387-64CD26AAC65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57300" y="8994968"/>
            <a:ext cx="1434597" cy="457704"/>
          </a:xfrm>
          <a:prstGeom prst="rect">
            <a:avLst/>
          </a:prstGeom>
        </p:spPr>
      </p:pic>
      <p:sp>
        <p:nvSpPr>
          <p:cNvPr id="2" name="Title 1">
            <a:extLst>
              <a:ext uri="{FF2B5EF4-FFF2-40B4-BE49-F238E27FC236}">
                <a16:creationId xmlns:a16="http://schemas.microsoft.com/office/drawing/2014/main" id="{D3E2BABE-02B4-4931-8E67-B71145FA932D}"/>
              </a:ext>
            </a:extLst>
          </p:cNvPr>
          <p:cNvSpPr>
            <a:spLocks noGrp="1"/>
          </p:cNvSpPr>
          <p:nvPr>
            <p:ph type="title" hasCustomPrompt="1"/>
          </p:nvPr>
        </p:nvSpPr>
        <p:spPr>
          <a:xfrm>
            <a:off x="1257302" y="2992597"/>
            <a:ext cx="8051834" cy="2562386"/>
          </a:xfrm>
        </p:spPr>
        <p:txBody>
          <a:bodyPr>
            <a:normAutofit/>
          </a:bodyPr>
          <a:lstStyle>
            <a:lvl1pPr algn="l">
              <a:defRPr sz="14400">
                <a:solidFill>
                  <a:schemeClr val="tx1">
                    <a:lumMod val="50000"/>
                  </a:schemeClr>
                </a:solidFill>
              </a:defRPr>
            </a:lvl1pPr>
          </a:lstStyle>
          <a:p>
            <a:r>
              <a:rPr lang="en-US"/>
              <a:t>#</a:t>
            </a:r>
          </a:p>
        </p:txBody>
      </p:sp>
      <p:sp>
        <p:nvSpPr>
          <p:cNvPr id="4" name="Text Placeholder 3">
            <a:extLst>
              <a:ext uri="{FF2B5EF4-FFF2-40B4-BE49-F238E27FC236}">
                <a16:creationId xmlns:a16="http://schemas.microsoft.com/office/drawing/2014/main" id="{ED80BABD-38A5-BFDE-409B-402E130FE527}"/>
              </a:ext>
            </a:extLst>
          </p:cNvPr>
          <p:cNvSpPr>
            <a:spLocks noGrp="1"/>
          </p:cNvSpPr>
          <p:nvPr>
            <p:ph type="body" sz="quarter" idx="10"/>
          </p:nvPr>
        </p:nvSpPr>
        <p:spPr>
          <a:xfrm>
            <a:off x="1257300" y="5766620"/>
            <a:ext cx="15290007" cy="1444650"/>
          </a:xfrm>
        </p:spPr>
        <p:txBody>
          <a:bodyPr anchor="ctr">
            <a:normAutofit/>
          </a:bodyPr>
          <a:lstStyle>
            <a:lvl1pPr marL="0" indent="0">
              <a:spcBef>
                <a:spcPts val="0"/>
              </a:spcBef>
              <a:buNone/>
              <a:defRPr sz="7200">
                <a:solidFill>
                  <a:schemeClr val="tx1">
                    <a:lumMod val="50000"/>
                  </a:schemeClr>
                </a:solidFill>
              </a:defRPr>
            </a:lvl1pPr>
            <a:lvl2pPr marL="685835" indent="0">
              <a:buNone/>
              <a:defRPr/>
            </a:lvl2pPr>
            <a:lvl3pPr marL="1371669" indent="0">
              <a:buNone/>
              <a:defRPr/>
            </a:lvl3pPr>
            <a:lvl4pPr marL="2057504" indent="0">
              <a:buNone/>
              <a:defRPr/>
            </a:lvl4pPr>
            <a:lvl5pPr marL="2743337" indent="0">
              <a:buNone/>
              <a:defRPr/>
            </a:lvl5pPr>
          </a:lstStyle>
          <a:p>
            <a:pPr lvl="0"/>
            <a:r>
              <a:rPr lang="en-GB"/>
              <a:t>Click to edit Master text styles</a:t>
            </a:r>
            <a:endParaRPr lang="en-LT"/>
          </a:p>
        </p:txBody>
      </p:sp>
      <p:sp>
        <p:nvSpPr>
          <p:cNvPr id="7" name="TextBox 6">
            <a:extLst>
              <a:ext uri="{FF2B5EF4-FFF2-40B4-BE49-F238E27FC236}">
                <a16:creationId xmlns:a16="http://schemas.microsoft.com/office/drawing/2014/main" id="{6D078FF0-B56D-70B3-2583-8D200108D1F9}"/>
              </a:ext>
            </a:extLst>
          </p:cNvPr>
          <p:cNvSpPr txBox="1"/>
          <p:nvPr userDrawn="1"/>
        </p:nvSpPr>
        <p:spPr>
          <a:xfrm>
            <a:off x="1867631" y="960972"/>
            <a:ext cx="1186543" cy="415498"/>
          </a:xfrm>
          <a:prstGeom prst="rect">
            <a:avLst/>
          </a:prstGeom>
          <a:noFill/>
        </p:spPr>
        <p:txBody>
          <a:bodyPr wrap="none" rtlCol="0">
            <a:spAutoFit/>
          </a:bodyPr>
          <a:lstStyle/>
          <a:p>
            <a:r>
              <a:rPr lang="en-LT" sz="2100">
                <a:solidFill>
                  <a:srgbClr val="000000"/>
                </a:solidFill>
              </a:rPr>
              <a:t>Go back</a:t>
            </a:r>
          </a:p>
        </p:txBody>
      </p:sp>
      <p:pic>
        <p:nvPicPr>
          <p:cNvPr id="8" name="Graphic 7" descr="Arrow Up with solid fill">
            <a:extLst>
              <a:ext uri="{FF2B5EF4-FFF2-40B4-BE49-F238E27FC236}">
                <a16:creationId xmlns:a16="http://schemas.microsoft.com/office/drawing/2014/main" id="{9F1F1630-847F-1A33-5C01-C26EFA5911A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6200000">
            <a:off x="1257300" y="939975"/>
            <a:ext cx="514317" cy="514317"/>
          </a:xfrm>
          <a:prstGeom prst="rect">
            <a:avLst/>
          </a:prstGeom>
        </p:spPr>
      </p:pic>
    </p:spTree>
    <p:extLst>
      <p:ext uri="{BB962C8B-B14F-4D97-AF65-F5344CB8AC3E}">
        <p14:creationId xmlns:p14="http://schemas.microsoft.com/office/powerpoint/2010/main" val="428796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742E0-9D08-487E-9399-BDEC927F6251}"/>
              </a:ext>
            </a:extLst>
          </p:cNvPr>
          <p:cNvSpPr>
            <a:spLocks noGrp="1"/>
          </p:cNvSpPr>
          <p:nvPr>
            <p:ph type="title"/>
          </p:nvPr>
        </p:nvSpPr>
        <p:spPr>
          <a:xfrm>
            <a:off x="1257300" y="547688"/>
            <a:ext cx="15773400" cy="15251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C69095-1041-4889-987F-ACC4DFE79270}"/>
              </a:ext>
            </a:extLst>
          </p:cNvPr>
          <p:cNvSpPr>
            <a:spLocks noGrp="1"/>
          </p:cNvSpPr>
          <p:nvPr>
            <p:ph type="body" idx="1"/>
          </p:nvPr>
        </p:nvSpPr>
        <p:spPr>
          <a:xfrm>
            <a:off x="1257300" y="2279127"/>
            <a:ext cx="15773400" cy="69863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99A6FEA-E4AE-4E04-B245-C7A00C83E196}"/>
              </a:ext>
            </a:extLst>
          </p:cNvPr>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BD53AE-7240-4391-874D-1B91F412B7AB}" type="slidenum">
              <a:rPr lang="en-US" smtClean="0"/>
              <a:t>‹#›</a:t>
            </a:fld>
            <a:endParaRPr lang="en-US"/>
          </a:p>
        </p:txBody>
      </p:sp>
    </p:spTree>
    <p:extLst>
      <p:ext uri="{BB962C8B-B14F-4D97-AF65-F5344CB8AC3E}">
        <p14:creationId xmlns:p14="http://schemas.microsoft.com/office/powerpoint/2010/main" val="2948929008"/>
      </p:ext>
    </p:extLst>
  </p:cSld>
  <p:clrMap bg1="lt1" tx1="dk1" bg2="lt2" tx2="dk2" accent1="accent1" accent2="accent2" accent3="accent3" accent4="accent4" accent5="accent5" accent6="accent6" hlink="hlink" folHlink="folHlink"/>
  <p:sldLayoutIdLst>
    <p:sldLayoutId id="2147483699" r:id="rId1"/>
    <p:sldLayoutId id="2147483652" r:id="rId2"/>
    <p:sldLayoutId id="2147483680" r:id="rId3"/>
    <p:sldLayoutId id="2147483677"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76" r:id="rId14"/>
    <p:sldLayoutId id="2147483693" r:id="rId15"/>
    <p:sldLayoutId id="2147483694" r:id="rId16"/>
    <p:sldLayoutId id="2147483695" r:id="rId17"/>
    <p:sldLayoutId id="2147483696" r:id="rId18"/>
    <p:sldLayoutId id="2147483697" r:id="rId19"/>
    <p:sldLayoutId id="2147483700" r:id="rId20"/>
    <p:sldLayoutId id="2147483698" r:id="rId21"/>
    <p:sldLayoutId id="2147483659" r:id="rId22"/>
    <p:sldLayoutId id="2147483666" r:id="rId23"/>
    <p:sldLayoutId id="2147483690" r:id="rId24"/>
    <p:sldLayoutId id="2147483691" r:id="rId25"/>
    <p:sldLayoutId id="2147483692" r:id="rId26"/>
    <p:sldLayoutId id="2147483655" r:id="rId27"/>
    <p:sldLayoutId id="2147483654" r:id="rId28"/>
  </p:sldLayoutIdLst>
  <p:hf hdr="0" ftr="0" dt="0"/>
  <p:txStyles>
    <p:titleStyle>
      <a:lvl1pPr algn="l" defTabSz="1371669" rtl="0" eaLnBrk="1" latinLnBrk="0" hangingPunct="1">
        <a:lnSpc>
          <a:spcPct val="90000"/>
        </a:lnSpc>
        <a:spcBef>
          <a:spcPct val="0"/>
        </a:spcBef>
        <a:buNone/>
        <a:defRPr sz="4200" kern="1200">
          <a:solidFill>
            <a:schemeClr val="tx1">
              <a:lumMod val="50000"/>
            </a:schemeClr>
          </a:solidFill>
          <a:latin typeface="+mj-lt"/>
          <a:ea typeface="+mj-ea"/>
          <a:cs typeface="+mj-cs"/>
        </a:defRPr>
      </a:lvl1pPr>
    </p:titleStyle>
    <p:bodyStyle>
      <a:lvl1pPr marL="342917" indent="-342917" algn="l" defTabSz="1371669" rtl="0" eaLnBrk="1" latinLnBrk="0" hangingPunct="1">
        <a:lnSpc>
          <a:spcPts val="3600"/>
        </a:lnSpc>
        <a:spcBef>
          <a:spcPts val="1500"/>
        </a:spcBef>
        <a:buClr>
          <a:schemeClr val="accent6"/>
        </a:buClr>
        <a:buFont typeface="Arial" panose="020B0604020202020204" pitchFamily="34" charset="0"/>
        <a:buChar char="•"/>
        <a:defRPr sz="2100" kern="1200">
          <a:solidFill>
            <a:schemeClr val="tx1">
              <a:lumMod val="50000"/>
            </a:schemeClr>
          </a:solidFill>
          <a:latin typeface="+mn-lt"/>
          <a:ea typeface="+mn-ea"/>
          <a:cs typeface="+mn-cs"/>
        </a:defRPr>
      </a:lvl1pPr>
      <a:lvl2pPr marL="1028751" indent="-342917" algn="l" defTabSz="1371669" rtl="0" eaLnBrk="1" latinLnBrk="0" hangingPunct="1">
        <a:lnSpc>
          <a:spcPts val="3600"/>
        </a:lnSpc>
        <a:spcBef>
          <a:spcPts val="750"/>
        </a:spcBef>
        <a:buClr>
          <a:schemeClr val="accent6"/>
        </a:buClr>
        <a:buFont typeface="Arial" panose="020B0604020202020204" pitchFamily="34" charset="0"/>
        <a:buChar char="•"/>
        <a:defRPr sz="2100" kern="1200">
          <a:solidFill>
            <a:schemeClr val="tx1">
              <a:lumMod val="50000"/>
            </a:schemeClr>
          </a:solidFill>
          <a:latin typeface="+mn-lt"/>
          <a:ea typeface="+mn-ea"/>
          <a:cs typeface="+mn-cs"/>
        </a:defRPr>
      </a:lvl2pPr>
      <a:lvl3pPr marL="1714586" indent="-342917" algn="l" defTabSz="1371669" rtl="0" eaLnBrk="1" latinLnBrk="0" hangingPunct="1">
        <a:lnSpc>
          <a:spcPts val="3600"/>
        </a:lnSpc>
        <a:spcBef>
          <a:spcPts val="750"/>
        </a:spcBef>
        <a:buClr>
          <a:schemeClr val="accent6"/>
        </a:buClr>
        <a:buFont typeface="Arial" panose="020B0604020202020204" pitchFamily="34" charset="0"/>
        <a:buChar char="•"/>
        <a:defRPr sz="2100" kern="1200">
          <a:solidFill>
            <a:schemeClr val="tx1">
              <a:lumMod val="50000"/>
            </a:schemeClr>
          </a:solidFill>
          <a:latin typeface="+mn-lt"/>
          <a:ea typeface="+mn-ea"/>
          <a:cs typeface="+mn-cs"/>
        </a:defRPr>
      </a:lvl3pPr>
      <a:lvl4pPr marL="2400420" indent="-342917" algn="l" defTabSz="1371669" rtl="0" eaLnBrk="1" latinLnBrk="0" hangingPunct="1">
        <a:lnSpc>
          <a:spcPts val="3600"/>
        </a:lnSpc>
        <a:spcBef>
          <a:spcPts val="750"/>
        </a:spcBef>
        <a:buClr>
          <a:schemeClr val="accent6"/>
        </a:buClr>
        <a:buFont typeface="Arial" panose="020B0604020202020204" pitchFamily="34" charset="0"/>
        <a:buChar char="•"/>
        <a:defRPr sz="2100" kern="1200">
          <a:solidFill>
            <a:schemeClr val="tx1">
              <a:lumMod val="50000"/>
            </a:schemeClr>
          </a:solidFill>
          <a:latin typeface="+mn-lt"/>
          <a:ea typeface="+mn-ea"/>
          <a:cs typeface="+mn-cs"/>
        </a:defRPr>
      </a:lvl4pPr>
      <a:lvl5pPr marL="3086255" indent="-342917" algn="l" defTabSz="1371669" rtl="0" eaLnBrk="1" latinLnBrk="0" hangingPunct="1">
        <a:lnSpc>
          <a:spcPts val="3600"/>
        </a:lnSpc>
        <a:spcBef>
          <a:spcPts val="750"/>
        </a:spcBef>
        <a:buClr>
          <a:schemeClr val="accent6"/>
        </a:buClr>
        <a:buFont typeface="Arial" panose="020B0604020202020204" pitchFamily="34" charset="0"/>
        <a:buChar char="•"/>
        <a:defRPr sz="2100" kern="1200">
          <a:solidFill>
            <a:schemeClr val="tx1">
              <a:lumMod val="50000"/>
            </a:schemeClr>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8.pn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3.xml"/><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3.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3.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F0AF94-6B72-AB85-DA67-46298212270A}"/>
              </a:ext>
            </a:extLst>
          </p:cNvPr>
          <p:cNvSpPr>
            <a:spLocks noGrp="1"/>
          </p:cNvSpPr>
          <p:nvPr>
            <p:ph type="body" sz="quarter" idx="10"/>
          </p:nvPr>
        </p:nvSpPr>
        <p:spPr>
          <a:xfrm>
            <a:off x="1123122" y="7554351"/>
            <a:ext cx="8020878" cy="799489"/>
          </a:xfrm>
        </p:spPr>
        <p:txBody>
          <a:bodyPr/>
          <a:lstStyle/>
          <a:p>
            <a:r>
              <a:rPr lang="en-GB" dirty="0"/>
              <a:t>Strategies for imposing data quality standards by using </a:t>
            </a:r>
            <a:br>
              <a:rPr lang="en-GB" dirty="0"/>
            </a:br>
            <a:r>
              <a:rPr lang="en-GB" dirty="0"/>
              <a:t>the tagging mechanism in </a:t>
            </a:r>
            <a:r>
              <a:rPr lang="en-GB" dirty="0" err="1"/>
              <a:t>CluedIn</a:t>
            </a:r>
            <a:endParaRPr lang="en-LT" dirty="0"/>
          </a:p>
        </p:txBody>
      </p:sp>
      <p:sp>
        <p:nvSpPr>
          <p:cNvPr id="3" name="Text Placeholder 2">
            <a:extLst>
              <a:ext uri="{FF2B5EF4-FFF2-40B4-BE49-F238E27FC236}">
                <a16:creationId xmlns:a16="http://schemas.microsoft.com/office/drawing/2014/main" id="{0F88AF67-1D6F-59BF-B02F-E02ED00920FC}"/>
              </a:ext>
            </a:extLst>
          </p:cNvPr>
          <p:cNvSpPr>
            <a:spLocks noGrp="1"/>
          </p:cNvSpPr>
          <p:nvPr>
            <p:ph type="body" sz="quarter" idx="11"/>
          </p:nvPr>
        </p:nvSpPr>
        <p:spPr>
          <a:xfrm>
            <a:off x="1123121" y="4042119"/>
            <a:ext cx="13704227" cy="2358681"/>
          </a:xfrm>
        </p:spPr>
        <p:txBody>
          <a:bodyPr/>
          <a:lstStyle/>
          <a:p>
            <a:r>
              <a:rPr lang="en-GB"/>
              <a:t>CluedIn Fundamentals:</a:t>
            </a:r>
            <a:br>
              <a:rPr lang="en-GB"/>
            </a:br>
            <a:r>
              <a:rPr lang="en-GB"/>
              <a:t>Identifying and labelling incorrect data</a:t>
            </a:r>
            <a:endParaRPr lang="en-US">
              <a:cs typeface="Arial"/>
            </a:endParaRPr>
          </a:p>
        </p:txBody>
      </p:sp>
    </p:spTree>
    <p:extLst>
      <p:ext uri="{BB962C8B-B14F-4D97-AF65-F5344CB8AC3E}">
        <p14:creationId xmlns:p14="http://schemas.microsoft.com/office/powerpoint/2010/main" val="233741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75339EC-D238-EF35-CDCA-37190D26D3BD}"/>
              </a:ext>
            </a:extLst>
          </p:cNvPr>
          <p:cNvSpPr>
            <a:spLocks noGrp="1"/>
          </p:cNvSpPr>
          <p:nvPr>
            <p:ph type="title"/>
          </p:nvPr>
        </p:nvSpPr>
        <p:spPr/>
        <p:txBody>
          <a:bodyPr/>
          <a:lstStyle/>
          <a:p>
            <a:r>
              <a:rPr lang="en-GB" b="1"/>
              <a:t>Naming conventions for tags</a:t>
            </a:r>
            <a:endParaRPr lang="en-US" b="1"/>
          </a:p>
        </p:txBody>
      </p:sp>
      <p:sp>
        <p:nvSpPr>
          <p:cNvPr id="13" name="Content Placeholder 2">
            <a:extLst>
              <a:ext uri="{FF2B5EF4-FFF2-40B4-BE49-F238E27FC236}">
                <a16:creationId xmlns:a16="http://schemas.microsoft.com/office/drawing/2014/main" id="{E4555460-C09A-CC2E-E06C-18D2BAF1C50E}"/>
              </a:ext>
            </a:extLst>
          </p:cNvPr>
          <p:cNvSpPr>
            <a:spLocks noGrp="1"/>
          </p:cNvSpPr>
          <p:nvPr>
            <p:ph idx="1"/>
          </p:nvPr>
        </p:nvSpPr>
        <p:spPr/>
        <p:txBody>
          <a:bodyPr/>
          <a:lstStyle/>
          <a:p>
            <a:pPr marL="0" indent="0">
              <a:buNone/>
            </a:pPr>
            <a:r>
              <a:rPr lang="en-GB"/>
              <a:t>The word "invalid"</a:t>
            </a:r>
            <a:r>
              <a:rPr lang="en-US"/>
              <a:t>—</a:t>
            </a:r>
            <a:r>
              <a:rPr lang="en-GB"/>
              <a:t>followed by a category</a:t>
            </a:r>
            <a:r>
              <a:rPr lang="en-US"/>
              <a:t>—</a:t>
            </a:r>
            <a:r>
              <a:rPr lang="en-GB"/>
              <a:t>and then by a specific issue.</a:t>
            </a:r>
            <a:endParaRPr lang="en-US"/>
          </a:p>
        </p:txBody>
      </p:sp>
      <p:sp>
        <p:nvSpPr>
          <p:cNvPr id="4" name="Slide Number Placeholder 3">
            <a:extLst>
              <a:ext uri="{FF2B5EF4-FFF2-40B4-BE49-F238E27FC236}">
                <a16:creationId xmlns:a16="http://schemas.microsoft.com/office/drawing/2014/main" id="{3643D434-CE9E-1759-A8E7-23D85F781C3D}"/>
              </a:ext>
            </a:extLst>
          </p:cNvPr>
          <p:cNvSpPr>
            <a:spLocks noGrp="1"/>
          </p:cNvSpPr>
          <p:nvPr>
            <p:ph type="sldNum" sz="quarter" idx="12"/>
          </p:nvPr>
        </p:nvSpPr>
        <p:spPr/>
        <p:txBody>
          <a:bodyPr anchor="ctr">
            <a:normAutofit/>
          </a:bodyPr>
          <a:lstStyle/>
          <a:p>
            <a:pPr>
              <a:spcAft>
                <a:spcPts val="600"/>
              </a:spcAft>
            </a:pPr>
            <a:fld id="{B7BD53AE-7240-4391-874D-1B91F412B7AB}" type="slidenum">
              <a:rPr lang="en-US" smtClean="0"/>
              <a:pPr>
                <a:spcAft>
                  <a:spcPts val="600"/>
                </a:spcAft>
              </a:pPr>
              <a:t>10</a:t>
            </a:fld>
            <a:endParaRPr lang="en-US"/>
          </a:p>
        </p:txBody>
      </p:sp>
      <p:sp>
        <p:nvSpPr>
          <p:cNvPr id="7" name="Rectangle 6">
            <a:extLst>
              <a:ext uri="{FF2B5EF4-FFF2-40B4-BE49-F238E27FC236}">
                <a16:creationId xmlns:a16="http://schemas.microsoft.com/office/drawing/2014/main" id="{440F3A6A-3510-09D4-E10F-D3A4B4491D57}"/>
              </a:ext>
            </a:extLst>
          </p:cNvPr>
          <p:cNvSpPr/>
          <p:nvPr/>
        </p:nvSpPr>
        <p:spPr>
          <a:xfrm>
            <a:off x="3914236" y="4539503"/>
            <a:ext cx="5124090" cy="860485"/>
          </a:xfrm>
          <a:prstGeom prst="rect">
            <a:avLst/>
          </a:prstGeom>
          <a:solidFill>
            <a:srgbClr val="B2B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0000"/>
                </a:solidFill>
              </a:rPr>
              <a:t>#invalid-structure-address</a:t>
            </a:r>
            <a:endParaRPr lang="en-US">
              <a:solidFill>
                <a:srgbClr val="000000"/>
              </a:solidFill>
            </a:endParaRPr>
          </a:p>
        </p:txBody>
      </p:sp>
      <p:sp>
        <p:nvSpPr>
          <p:cNvPr id="8" name="Rectangle 7">
            <a:extLst>
              <a:ext uri="{FF2B5EF4-FFF2-40B4-BE49-F238E27FC236}">
                <a16:creationId xmlns:a16="http://schemas.microsoft.com/office/drawing/2014/main" id="{CBA0F248-8D1B-7458-7981-7DBDBEAF46D1}"/>
              </a:ext>
            </a:extLst>
          </p:cNvPr>
          <p:cNvSpPr/>
          <p:nvPr/>
        </p:nvSpPr>
        <p:spPr>
          <a:xfrm>
            <a:off x="9238891" y="4539502"/>
            <a:ext cx="5124090" cy="860485"/>
          </a:xfrm>
          <a:prstGeom prst="rect">
            <a:avLst/>
          </a:prstGeom>
          <a:solidFill>
            <a:srgbClr val="2EF2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0000"/>
                </a:solidFill>
              </a:rPr>
              <a:t>#invalid-validation-email</a:t>
            </a:r>
            <a:endParaRPr lang="en-US">
              <a:solidFill>
                <a:srgbClr val="000000"/>
              </a:solidFill>
            </a:endParaRPr>
          </a:p>
        </p:txBody>
      </p:sp>
      <p:sp>
        <p:nvSpPr>
          <p:cNvPr id="9" name="Rectangle 8">
            <a:extLst>
              <a:ext uri="{FF2B5EF4-FFF2-40B4-BE49-F238E27FC236}">
                <a16:creationId xmlns:a16="http://schemas.microsoft.com/office/drawing/2014/main" id="{AC5E68D0-75C1-B36A-4B3B-8ECFF2A2B426}"/>
              </a:ext>
            </a:extLst>
          </p:cNvPr>
          <p:cNvSpPr/>
          <p:nvPr/>
        </p:nvSpPr>
        <p:spPr>
          <a:xfrm>
            <a:off x="5528454" y="5560944"/>
            <a:ext cx="7231092" cy="860483"/>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0000"/>
                </a:solidFill>
              </a:rPr>
              <a:t>#invalid-business-credit-limit-mismatch</a:t>
            </a:r>
            <a:endParaRPr lang="en-US">
              <a:solidFill>
                <a:srgbClr val="000000"/>
              </a:solidFill>
            </a:endParaRPr>
          </a:p>
        </p:txBody>
      </p:sp>
    </p:spTree>
    <p:extLst>
      <p:ext uri="{BB962C8B-B14F-4D97-AF65-F5344CB8AC3E}">
        <p14:creationId xmlns:p14="http://schemas.microsoft.com/office/powerpoint/2010/main" val="230546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F3B98-A492-145C-CA32-98C2E5957513}"/>
              </a:ext>
            </a:extLst>
          </p:cNvPr>
          <p:cNvSpPr>
            <a:spLocks noGrp="1"/>
          </p:cNvSpPr>
          <p:nvPr>
            <p:ph type="body" sz="quarter" idx="10"/>
          </p:nvPr>
        </p:nvSpPr>
        <p:spPr>
          <a:xfrm>
            <a:off x="1257300" y="5766620"/>
            <a:ext cx="16103361" cy="2562386"/>
          </a:xfrm>
        </p:spPr>
        <p:txBody>
          <a:bodyPr>
            <a:normAutofit/>
          </a:bodyPr>
          <a:lstStyle/>
          <a:p>
            <a:pPr>
              <a:lnSpc>
                <a:spcPct val="100000"/>
              </a:lnSpc>
            </a:pPr>
            <a:r>
              <a:rPr lang="en-US" b="1"/>
              <a:t>DEMO:</a:t>
            </a:r>
            <a:r>
              <a:rPr lang="en-US"/>
              <a:t> Identifying and labelling records with invalid data</a:t>
            </a:r>
            <a:endParaRPr lang="en-US">
              <a:cs typeface="Arial"/>
            </a:endParaRPr>
          </a:p>
        </p:txBody>
      </p:sp>
      <p:sp>
        <p:nvSpPr>
          <p:cNvPr id="4" name="Slide Number Placeholder 3">
            <a:extLst>
              <a:ext uri="{FF2B5EF4-FFF2-40B4-BE49-F238E27FC236}">
                <a16:creationId xmlns:a16="http://schemas.microsoft.com/office/drawing/2014/main" id="{8AAE7B15-EDA3-03B0-4B66-806DA64747F8}"/>
              </a:ext>
            </a:extLst>
          </p:cNvPr>
          <p:cNvSpPr>
            <a:spLocks noGrp="1"/>
          </p:cNvSpPr>
          <p:nvPr>
            <p:ph type="sldNum" sz="quarter" idx="4294967295"/>
          </p:nvPr>
        </p:nvSpPr>
        <p:spPr>
          <a:xfrm>
            <a:off x="13245861" y="9049786"/>
            <a:ext cx="4114800" cy="547688"/>
          </a:xfrm>
        </p:spPr>
        <p:txBody>
          <a:bodyPr/>
          <a:lstStyle/>
          <a:p>
            <a:fld id="{B7BD53AE-7240-4391-874D-1B91F412B7AB}" type="slidenum">
              <a:rPr lang="en-US" smtClean="0"/>
              <a:t>11</a:t>
            </a:fld>
            <a:endParaRPr lang="en-US"/>
          </a:p>
        </p:txBody>
      </p:sp>
    </p:spTree>
    <p:extLst>
      <p:ext uri="{BB962C8B-B14F-4D97-AF65-F5344CB8AC3E}">
        <p14:creationId xmlns:p14="http://schemas.microsoft.com/office/powerpoint/2010/main" val="37084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8BBBB-F1DC-ACAE-DA85-FEB7C9BD6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F53FA-01D7-87B8-98F5-0C9F5DB913B2}"/>
              </a:ext>
            </a:extLst>
          </p:cNvPr>
          <p:cNvSpPr>
            <a:spLocks noGrp="1"/>
          </p:cNvSpPr>
          <p:nvPr>
            <p:ph type="title"/>
          </p:nvPr>
        </p:nvSpPr>
        <p:spPr>
          <a:xfrm>
            <a:off x="6281531" y="1208735"/>
            <a:ext cx="9993795" cy="1456959"/>
          </a:xfrm>
        </p:spPr>
        <p:txBody>
          <a:bodyPr>
            <a:normAutofit/>
          </a:bodyPr>
          <a:lstStyle/>
          <a:p>
            <a:r>
              <a:rPr lang="en-US" sz="5400"/>
              <a:t>Demo summary</a:t>
            </a:r>
          </a:p>
        </p:txBody>
      </p:sp>
      <p:sp>
        <p:nvSpPr>
          <p:cNvPr id="4" name="Slide Number Placeholder 3">
            <a:extLst>
              <a:ext uri="{FF2B5EF4-FFF2-40B4-BE49-F238E27FC236}">
                <a16:creationId xmlns:a16="http://schemas.microsoft.com/office/drawing/2014/main" id="{B96ECEA1-BC96-5D01-C9BA-7BF59DBA154D}"/>
              </a:ext>
            </a:extLst>
          </p:cNvPr>
          <p:cNvSpPr>
            <a:spLocks noGrp="1"/>
          </p:cNvSpPr>
          <p:nvPr>
            <p:ph type="sldNum" sz="quarter" idx="12"/>
          </p:nvPr>
        </p:nvSpPr>
        <p:spPr/>
        <p:txBody>
          <a:bodyPr/>
          <a:lstStyle/>
          <a:p>
            <a:fld id="{B7BD53AE-7240-4391-874D-1B91F412B7AB}" type="slidenum">
              <a:rPr lang="en-US" smtClean="0"/>
              <a:t>12</a:t>
            </a:fld>
            <a:endParaRPr lang="en-US"/>
          </a:p>
        </p:txBody>
      </p:sp>
      <p:sp>
        <p:nvSpPr>
          <p:cNvPr id="17" name="Content Placeholder 2">
            <a:extLst>
              <a:ext uri="{FF2B5EF4-FFF2-40B4-BE49-F238E27FC236}">
                <a16:creationId xmlns:a16="http://schemas.microsoft.com/office/drawing/2014/main" id="{BBA32F04-92C0-29E8-DC93-EEEEA24A4112}"/>
              </a:ext>
            </a:extLst>
          </p:cNvPr>
          <p:cNvSpPr>
            <a:spLocks noGrp="1"/>
          </p:cNvSpPr>
          <p:nvPr>
            <p:ph idx="1"/>
          </p:nvPr>
        </p:nvSpPr>
        <p:spPr>
          <a:xfrm>
            <a:off x="6281531" y="2665694"/>
            <a:ext cx="9993795" cy="2602046"/>
          </a:xfrm>
        </p:spPr>
        <p:txBody>
          <a:bodyPr>
            <a:normAutofit/>
          </a:bodyPr>
          <a:lstStyle/>
          <a:p>
            <a:pPr marL="0" indent="0">
              <a:buClr>
                <a:schemeClr val="tx1"/>
              </a:buClr>
              <a:buNone/>
            </a:pPr>
            <a:r>
              <a:rPr lang="en-US" sz="2400" b="1"/>
              <a:t>You’ve seen how to:</a:t>
            </a:r>
          </a:p>
          <a:p>
            <a:pPr marL="514350" indent="-514350">
              <a:buClr>
                <a:schemeClr val="tx1"/>
              </a:buClr>
              <a:buFont typeface="+mj-lt"/>
              <a:buAutoNum type="arabicPeriod"/>
            </a:pPr>
            <a:r>
              <a:rPr lang="en-GB" sz="2400"/>
              <a:t>Find and label golden records with invalid data</a:t>
            </a:r>
          </a:p>
          <a:p>
            <a:pPr marL="514350" indent="-514350">
              <a:buClr>
                <a:schemeClr val="tx1"/>
              </a:buClr>
              <a:buFont typeface="+mj-lt"/>
              <a:buAutoNum type="arabicPeriod"/>
            </a:pPr>
            <a:r>
              <a:rPr lang="en-US" sz="2400"/>
              <a:t>Use three types of tags (structural tags, data quality tags, and business logic tags) to impose different types of validations</a:t>
            </a:r>
          </a:p>
        </p:txBody>
      </p:sp>
      <p:sp>
        <p:nvSpPr>
          <p:cNvPr id="19" name="Content Placeholder 2">
            <a:extLst>
              <a:ext uri="{FF2B5EF4-FFF2-40B4-BE49-F238E27FC236}">
                <a16:creationId xmlns:a16="http://schemas.microsoft.com/office/drawing/2014/main" id="{24F0D8A5-AF5C-EEB6-D5E4-29748933BD71}"/>
              </a:ext>
            </a:extLst>
          </p:cNvPr>
          <p:cNvSpPr txBox="1">
            <a:spLocks/>
          </p:cNvSpPr>
          <p:nvPr/>
        </p:nvSpPr>
        <p:spPr>
          <a:xfrm>
            <a:off x="6281531" y="5509571"/>
            <a:ext cx="9993795" cy="1456959"/>
          </a:xfrm>
          <a:prstGeom prst="rect">
            <a:avLst/>
          </a:prstGeom>
        </p:spPr>
        <p:txBody>
          <a:bodyPr vert="horz" lIns="137160" tIns="68580" rIns="137160" bIns="68580" rtlCol="0">
            <a:normAutofit/>
          </a:bodyPr>
          <a:lstStyle>
            <a:lvl1pPr marL="228600" indent="-228600" algn="l" defTabSz="914400" rtl="0" eaLnBrk="1" latinLnBrk="0" hangingPunct="1">
              <a:lnSpc>
                <a:spcPts val="2400"/>
              </a:lnSpc>
              <a:spcBef>
                <a:spcPts val="1000"/>
              </a:spcBef>
              <a:buClr>
                <a:schemeClr val="accent1"/>
              </a:buClr>
              <a:buFont typeface="Arial" panose="020B0604020202020204" pitchFamily="34" charset="0"/>
              <a:buChar char="•"/>
              <a:defRPr sz="1400" kern="1200">
                <a:solidFill>
                  <a:schemeClr val="tx1">
                    <a:lumMod val="50000"/>
                  </a:schemeClr>
                </a:solidFill>
                <a:latin typeface="+mn-lt"/>
                <a:ea typeface="+mn-ea"/>
                <a:cs typeface="+mn-cs"/>
              </a:defRPr>
            </a:lvl1pPr>
            <a:lvl2pPr marL="685800" indent="-228600" algn="l" defTabSz="914400" rtl="0" eaLnBrk="1" latinLnBrk="0" hangingPunct="1">
              <a:lnSpc>
                <a:spcPts val="2400"/>
              </a:lnSpc>
              <a:spcBef>
                <a:spcPts val="500"/>
              </a:spcBef>
              <a:buClr>
                <a:schemeClr val="accent1"/>
              </a:buClr>
              <a:buFont typeface="Arial" panose="020B0604020202020204" pitchFamily="34" charset="0"/>
              <a:buChar char="•"/>
              <a:defRPr sz="1400" kern="1200">
                <a:solidFill>
                  <a:schemeClr val="tx1">
                    <a:lumMod val="50000"/>
                  </a:schemeClr>
                </a:solidFill>
                <a:latin typeface="+mn-lt"/>
                <a:ea typeface="+mn-ea"/>
                <a:cs typeface="+mn-cs"/>
              </a:defRPr>
            </a:lvl2pPr>
            <a:lvl3pPr marL="1143000" indent="-228600" algn="l" defTabSz="914400" rtl="0" eaLnBrk="1" latinLnBrk="0" hangingPunct="1">
              <a:lnSpc>
                <a:spcPts val="2400"/>
              </a:lnSpc>
              <a:spcBef>
                <a:spcPts val="500"/>
              </a:spcBef>
              <a:buClr>
                <a:schemeClr val="accent1"/>
              </a:buClr>
              <a:buFont typeface="Arial" panose="020B0604020202020204" pitchFamily="34" charset="0"/>
              <a:buChar char="•"/>
              <a:defRPr sz="1400" kern="1200">
                <a:solidFill>
                  <a:schemeClr val="tx1">
                    <a:lumMod val="50000"/>
                  </a:schemeClr>
                </a:solidFill>
                <a:latin typeface="+mn-lt"/>
                <a:ea typeface="+mn-ea"/>
                <a:cs typeface="+mn-cs"/>
              </a:defRPr>
            </a:lvl3pPr>
            <a:lvl4pPr marL="1600200" indent="-228600" algn="l" defTabSz="914400" rtl="0" eaLnBrk="1" latinLnBrk="0" hangingPunct="1">
              <a:lnSpc>
                <a:spcPts val="2400"/>
              </a:lnSpc>
              <a:spcBef>
                <a:spcPts val="500"/>
              </a:spcBef>
              <a:buClr>
                <a:schemeClr val="accent1"/>
              </a:buClr>
              <a:buFont typeface="Arial" panose="020B0604020202020204" pitchFamily="34" charset="0"/>
              <a:buChar char="•"/>
              <a:defRPr sz="1400" kern="1200">
                <a:solidFill>
                  <a:schemeClr val="tx1">
                    <a:lumMod val="50000"/>
                  </a:schemeClr>
                </a:solidFill>
                <a:latin typeface="+mn-lt"/>
                <a:ea typeface="+mn-ea"/>
                <a:cs typeface="+mn-cs"/>
              </a:defRPr>
            </a:lvl4pPr>
            <a:lvl5pPr marL="2057400" indent="-228600" algn="l" defTabSz="914400" rtl="0" eaLnBrk="1" latinLnBrk="0" hangingPunct="1">
              <a:lnSpc>
                <a:spcPts val="2400"/>
              </a:lnSpc>
              <a:spcBef>
                <a:spcPts val="500"/>
              </a:spcBef>
              <a:buClr>
                <a:schemeClr val="accent1"/>
              </a:buClr>
              <a:buFont typeface="Arial" panose="020B0604020202020204" pitchFamily="34" charset="0"/>
              <a:buChar char="•"/>
              <a:defRPr sz="14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None/>
            </a:pPr>
            <a:r>
              <a:rPr lang="en-US" sz="2400" b="1"/>
              <a:t>Outcome:</a:t>
            </a:r>
          </a:p>
          <a:p>
            <a:pPr>
              <a:buClr>
                <a:schemeClr val="tx1"/>
              </a:buClr>
            </a:pPr>
            <a:r>
              <a:rPr lang="en-GB" sz="2400"/>
              <a:t>You now understand how to use the tagging mechanism to manage data quality and effectively track invalid records. </a:t>
            </a:r>
            <a:endParaRPr lang="en-US" sz="2400"/>
          </a:p>
        </p:txBody>
      </p:sp>
      <p:sp>
        <p:nvSpPr>
          <p:cNvPr id="3" name="Rectangle: Rounded Corners 14">
            <a:extLst>
              <a:ext uri="{FF2B5EF4-FFF2-40B4-BE49-F238E27FC236}">
                <a16:creationId xmlns:a16="http://schemas.microsoft.com/office/drawing/2014/main" id="{6A07ECFB-4913-7DDF-8932-0F938DEA85EC}"/>
              </a:ext>
            </a:extLst>
          </p:cNvPr>
          <p:cNvSpPr/>
          <p:nvPr/>
        </p:nvSpPr>
        <p:spPr>
          <a:xfrm>
            <a:off x="6281532" y="7432099"/>
            <a:ext cx="9993795" cy="2089589"/>
          </a:xfrm>
          <a:prstGeom prst="roundRect">
            <a:avLst>
              <a:gd name="adj" fmla="val 7703"/>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3000">
              <a:solidFill>
                <a:schemeClr val="tx1"/>
              </a:solidFill>
            </a:endParaRPr>
          </a:p>
        </p:txBody>
      </p:sp>
      <p:sp>
        <p:nvSpPr>
          <p:cNvPr id="5" name="Content Placeholder 2">
            <a:extLst>
              <a:ext uri="{FF2B5EF4-FFF2-40B4-BE49-F238E27FC236}">
                <a16:creationId xmlns:a16="http://schemas.microsoft.com/office/drawing/2014/main" id="{6858D2FE-E5C5-5663-5FAE-1E8581BF0BD6}"/>
              </a:ext>
            </a:extLst>
          </p:cNvPr>
          <p:cNvSpPr txBox="1">
            <a:spLocks/>
          </p:cNvSpPr>
          <p:nvPr/>
        </p:nvSpPr>
        <p:spPr>
          <a:xfrm>
            <a:off x="6576046" y="7575020"/>
            <a:ext cx="7971182" cy="1803743"/>
          </a:xfrm>
          <a:prstGeom prst="rect">
            <a:avLst/>
          </a:prstGeom>
        </p:spPr>
        <p:txBody>
          <a:bodyPr vert="horz" lIns="137160" tIns="68580" rIns="137160" bIns="68580" rtlCol="0">
            <a:normAutofit/>
          </a:bodyPr>
          <a:lstStyle>
            <a:lvl1pPr marL="228600" indent="-228600" algn="l" defTabSz="914400" rtl="0" eaLnBrk="1" latinLnBrk="0" hangingPunct="1">
              <a:lnSpc>
                <a:spcPts val="2400"/>
              </a:lnSpc>
              <a:spcBef>
                <a:spcPts val="1000"/>
              </a:spcBef>
              <a:buClr>
                <a:schemeClr val="accent1"/>
              </a:buClr>
              <a:buFont typeface="Arial" panose="020B0604020202020204" pitchFamily="34" charset="0"/>
              <a:buChar char="•"/>
              <a:defRPr sz="1400" kern="1200">
                <a:solidFill>
                  <a:schemeClr val="tx1">
                    <a:lumMod val="50000"/>
                  </a:schemeClr>
                </a:solidFill>
                <a:latin typeface="+mn-lt"/>
                <a:ea typeface="+mn-ea"/>
                <a:cs typeface="+mn-cs"/>
              </a:defRPr>
            </a:lvl1pPr>
            <a:lvl2pPr marL="685800" indent="-228600" algn="l" defTabSz="914400" rtl="0" eaLnBrk="1" latinLnBrk="0" hangingPunct="1">
              <a:lnSpc>
                <a:spcPts val="2400"/>
              </a:lnSpc>
              <a:spcBef>
                <a:spcPts val="500"/>
              </a:spcBef>
              <a:buClr>
                <a:schemeClr val="accent1"/>
              </a:buClr>
              <a:buFont typeface="Arial" panose="020B0604020202020204" pitchFamily="34" charset="0"/>
              <a:buChar char="•"/>
              <a:defRPr sz="1400" kern="1200">
                <a:solidFill>
                  <a:schemeClr val="tx1">
                    <a:lumMod val="50000"/>
                  </a:schemeClr>
                </a:solidFill>
                <a:latin typeface="+mn-lt"/>
                <a:ea typeface="+mn-ea"/>
                <a:cs typeface="+mn-cs"/>
              </a:defRPr>
            </a:lvl2pPr>
            <a:lvl3pPr marL="1143000" indent="-228600" algn="l" defTabSz="914400" rtl="0" eaLnBrk="1" latinLnBrk="0" hangingPunct="1">
              <a:lnSpc>
                <a:spcPts val="2400"/>
              </a:lnSpc>
              <a:spcBef>
                <a:spcPts val="500"/>
              </a:spcBef>
              <a:buClr>
                <a:schemeClr val="accent1"/>
              </a:buClr>
              <a:buFont typeface="Arial" panose="020B0604020202020204" pitchFamily="34" charset="0"/>
              <a:buChar char="•"/>
              <a:defRPr sz="1400" kern="1200">
                <a:solidFill>
                  <a:schemeClr val="tx1">
                    <a:lumMod val="50000"/>
                  </a:schemeClr>
                </a:solidFill>
                <a:latin typeface="+mn-lt"/>
                <a:ea typeface="+mn-ea"/>
                <a:cs typeface="+mn-cs"/>
              </a:defRPr>
            </a:lvl3pPr>
            <a:lvl4pPr marL="1600200" indent="-228600" algn="l" defTabSz="914400" rtl="0" eaLnBrk="1" latinLnBrk="0" hangingPunct="1">
              <a:lnSpc>
                <a:spcPts val="2400"/>
              </a:lnSpc>
              <a:spcBef>
                <a:spcPts val="500"/>
              </a:spcBef>
              <a:buClr>
                <a:schemeClr val="accent1"/>
              </a:buClr>
              <a:buFont typeface="Arial" panose="020B0604020202020204" pitchFamily="34" charset="0"/>
              <a:buChar char="•"/>
              <a:defRPr sz="1400" kern="1200">
                <a:solidFill>
                  <a:schemeClr val="tx1">
                    <a:lumMod val="50000"/>
                  </a:schemeClr>
                </a:solidFill>
                <a:latin typeface="+mn-lt"/>
                <a:ea typeface="+mn-ea"/>
                <a:cs typeface="+mn-cs"/>
              </a:defRPr>
            </a:lvl4pPr>
            <a:lvl5pPr marL="2057400" indent="-228600" algn="l" defTabSz="914400" rtl="0" eaLnBrk="1" latinLnBrk="0" hangingPunct="1">
              <a:lnSpc>
                <a:spcPts val="2400"/>
              </a:lnSpc>
              <a:spcBef>
                <a:spcPts val="500"/>
              </a:spcBef>
              <a:buClr>
                <a:schemeClr val="accent1"/>
              </a:buClr>
              <a:buFont typeface="Arial" panose="020B0604020202020204" pitchFamily="34" charset="0"/>
              <a:buChar char="•"/>
              <a:defRPr sz="14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Next step:</a:t>
            </a:r>
          </a:p>
          <a:p>
            <a:pPr marL="0" indent="0">
              <a:buNone/>
            </a:pPr>
            <a:r>
              <a:rPr lang="en-US" sz="2400"/>
              <a:t>Pause the video and replicate the process.</a:t>
            </a:r>
          </a:p>
        </p:txBody>
      </p:sp>
      <p:grpSp>
        <p:nvGrpSpPr>
          <p:cNvPr id="6" name="Group 5">
            <a:extLst>
              <a:ext uri="{FF2B5EF4-FFF2-40B4-BE49-F238E27FC236}">
                <a16:creationId xmlns:a16="http://schemas.microsoft.com/office/drawing/2014/main" id="{0CC191F3-4FCA-4374-AA7B-E3B9C0F0EB77}"/>
              </a:ext>
            </a:extLst>
          </p:cNvPr>
          <p:cNvGrpSpPr/>
          <p:nvPr/>
        </p:nvGrpSpPr>
        <p:grpSpPr>
          <a:xfrm>
            <a:off x="15400677" y="8476891"/>
            <a:ext cx="834891" cy="814412"/>
            <a:chOff x="5599301" y="6045018"/>
            <a:chExt cx="850294" cy="829436"/>
          </a:xfrm>
        </p:grpSpPr>
        <p:sp>
          <p:nvSpPr>
            <p:cNvPr id="7" name="Rectangle 6">
              <a:extLst>
                <a:ext uri="{FF2B5EF4-FFF2-40B4-BE49-F238E27FC236}">
                  <a16:creationId xmlns:a16="http://schemas.microsoft.com/office/drawing/2014/main" id="{99FDB03B-282E-0619-5496-7626C61421DF}"/>
                </a:ext>
              </a:extLst>
            </p:cNvPr>
            <p:cNvSpPr/>
            <p:nvPr/>
          </p:nvSpPr>
          <p:spPr>
            <a:xfrm>
              <a:off x="5599301" y="6193417"/>
              <a:ext cx="681037" cy="68103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grpSp>
          <p:nvGrpSpPr>
            <p:cNvPr id="8" name="Group 7">
              <a:extLst>
                <a:ext uri="{FF2B5EF4-FFF2-40B4-BE49-F238E27FC236}">
                  <a16:creationId xmlns:a16="http://schemas.microsoft.com/office/drawing/2014/main" id="{21C2E5E1-E808-A4A3-9052-E3D4B2DE2CA8}"/>
                </a:ext>
              </a:extLst>
            </p:cNvPr>
            <p:cNvGrpSpPr/>
            <p:nvPr/>
          </p:nvGrpSpPr>
          <p:grpSpPr>
            <a:xfrm rot="2700000">
              <a:off x="5666337" y="6035611"/>
              <a:ext cx="773851" cy="792665"/>
              <a:chOff x="7900738" y="1085921"/>
              <a:chExt cx="903418" cy="925382"/>
            </a:xfrm>
          </p:grpSpPr>
          <p:pic>
            <p:nvPicPr>
              <p:cNvPr id="9" name="Graphic 8" descr="Caret Up with solid fill">
                <a:extLst>
                  <a:ext uri="{FF2B5EF4-FFF2-40B4-BE49-F238E27FC236}">
                    <a16:creationId xmlns:a16="http://schemas.microsoft.com/office/drawing/2014/main" id="{E674DCEB-35A1-C5CD-6DDC-E644D0D28E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00738" y="1085921"/>
                <a:ext cx="903418" cy="925382"/>
              </a:xfrm>
              <a:prstGeom prst="rect">
                <a:avLst/>
              </a:prstGeom>
            </p:spPr>
          </p:pic>
          <p:cxnSp>
            <p:nvCxnSpPr>
              <p:cNvPr id="10" name="Straight Connector 9">
                <a:extLst>
                  <a:ext uri="{FF2B5EF4-FFF2-40B4-BE49-F238E27FC236}">
                    <a16:creationId xmlns:a16="http://schemas.microsoft.com/office/drawing/2014/main" id="{D16C940E-A16B-31D4-E7CB-A3CFE12155CC}"/>
                  </a:ext>
                </a:extLst>
              </p:cNvPr>
              <p:cNvCxnSpPr/>
              <p:nvPr/>
            </p:nvCxnSpPr>
            <p:spPr>
              <a:xfrm>
                <a:off x="8357937" y="1426568"/>
                <a:ext cx="0" cy="584734"/>
              </a:xfrm>
              <a:prstGeom prst="line">
                <a:avLst/>
              </a:prstGeom>
              <a:ln w="38100"/>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433483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lgGrid">
          <a:fgClr>
            <a:srgbClr val="E0EFFF"/>
          </a:fgClr>
          <a:bgClr>
            <a:schemeClr val="bg1"/>
          </a:bgClr>
        </a:patt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5D4183-FF07-30B9-3613-91611171D914}"/>
              </a:ext>
            </a:extLst>
          </p:cNvPr>
          <p:cNvSpPr/>
          <p:nvPr/>
        </p:nvSpPr>
        <p:spPr>
          <a:xfrm>
            <a:off x="0" y="-12946"/>
            <a:ext cx="9425530" cy="103246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Slide Number Placeholder 3">
            <a:extLst>
              <a:ext uri="{FF2B5EF4-FFF2-40B4-BE49-F238E27FC236}">
                <a16:creationId xmlns:a16="http://schemas.microsoft.com/office/drawing/2014/main" id="{010378DE-16A3-3C75-34F8-8524084D18C7}"/>
              </a:ext>
            </a:extLst>
          </p:cNvPr>
          <p:cNvSpPr>
            <a:spLocks noGrp="1"/>
          </p:cNvSpPr>
          <p:nvPr>
            <p:ph type="sldNum" sz="quarter" idx="12"/>
          </p:nvPr>
        </p:nvSpPr>
        <p:spPr/>
        <p:txBody>
          <a:bodyPr/>
          <a:lstStyle/>
          <a:p>
            <a:fld id="{B7BD53AE-7240-4391-874D-1B91F412B7AB}" type="slidenum">
              <a:rPr lang="en-US" smtClean="0"/>
              <a:t>13</a:t>
            </a:fld>
            <a:endParaRPr lang="en-US"/>
          </a:p>
        </p:txBody>
      </p:sp>
      <p:pic>
        <p:nvPicPr>
          <p:cNvPr id="5" name="Picture 4">
            <a:extLst>
              <a:ext uri="{FF2B5EF4-FFF2-40B4-BE49-F238E27FC236}">
                <a16:creationId xmlns:a16="http://schemas.microsoft.com/office/drawing/2014/main" id="{3F481919-7EC5-DB7D-4367-BEFEE65F76EB}"/>
              </a:ext>
            </a:extLst>
          </p:cNvPr>
          <p:cNvPicPr>
            <a:picLocks noChangeAspect="1"/>
          </p:cNvPicPr>
          <p:nvPr/>
        </p:nvPicPr>
        <p:blipFill>
          <a:blip r:embed="rId2">
            <a:extLst>
              <a:ext uri="{28A0092B-C50C-407E-A947-70E740481C1C}">
                <a14:useLocalDpi xmlns:a14="http://schemas.microsoft.com/office/drawing/2010/main" val="0"/>
              </a:ext>
            </a:extLst>
          </a:blip>
          <a:srcRect r="29005"/>
          <a:stretch>
            <a:fillRect/>
          </a:stretch>
        </p:blipFill>
        <p:spPr>
          <a:xfrm>
            <a:off x="0" y="0"/>
            <a:ext cx="9425530" cy="10302694"/>
          </a:xfrm>
          <a:prstGeom prst="rect">
            <a:avLst/>
          </a:prstGeom>
        </p:spPr>
      </p:pic>
      <p:sp>
        <p:nvSpPr>
          <p:cNvPr id="6" name="Rectangle 5">
            <a:extLst>
              <a:ext uri="{FF2B5EF4-FFF2-40B4-BE49-F238E27FC236}">
                <a16:creationId xmlns:a16="http://schemas.microsoft.com/office/drawing/2014/main" id="{CBD1F56D-1908-1F1A-8ABF-A9B4FDA78E45}"/>
              </a:ext>
            </a:extLst>
          </p:cNvPr>
          <p:cNvSpPr/>
          <p:nvPr/>
        </p:nvSpPr>
        <p:spPr>
          <a:xfrm>
            <a:off x="5024" y="2230585"/>
            <a:ext cx="9420506" cy="8081099"/>
          </a:xfrm>
          <a:prstGeom prst="rect">
            <a:avLst/>
          </a:prstGeom>
          <a:gradFill>
            <a:gsLst>
              <a:gs pos="8000">
                <a:schemeClr val="bg2">
                  <a:lumMod val="10000"/>
                  <a:alpha val="87844"/>
                </a:schemeClr>
              </a:gs>
              <a:gs pos="100000">
                <a:schemeClr val="tx1">
                  <a:alpha val="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7" name="Title 7">
            <a:extLst>
              <a:ext uri="{FF2B5EF4-FFF2-40B4-BE49-F238E27FC236}">
                <a16:creationId xmlns:a16="http://schemas.microsoft.com/office/drawing/2014/main" id="{ABD97717-C695-C8A4-D547-B468FB4B7A2A}"/>
              </a:ext>
            </a:extLst>
          </p:cNvPr>
          <p:cNvSpPr txBox="1">
            <a:spLocks/>
          </p:cNvSpPr>
          <p:nvPr/>
        </p:nvSpPr>
        <p:spPr>
          <a:xfrm>
            <a:off x="1262322" y="6645749"/>
            <a:ext cx="5520018" cy="2619696"/>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2800" kern="1200">
                <a:solidFill>
                  <a:srgbClr val="000000"/>
                </a:solidFill>
                <a:latin typeface="+mj-lt"/>
                <a:ea typeface="+mj-ea"/>
                <a:cs typeface="+mj-cs"/>
              </a:defRPr>
            </a:lvl1pPr>
          </a:lstStyle>
          <a:p>
            <a:r>
              <a:rPr lang="en-US" sz="6600" b="1">
                <a:solidFill>
                  <a:schemeClr val="bg1"/>
                </a:solidFill>
              </a:rPr>
              <a:t>What’s next?</a:t>
            </a:r>
          </a:p>
        </p:txBody>
      </p:sp>
      <p:grpSp>
        <p:nvGrpSpPr>
          <p:cNvPr id="8" name="Group 7">
            <a:extLst>
              <a:ext uri="{FF2B5EF4-FFF2-40B4-BE49-F238E27FC236}">
                <a16:creationId xmlns:a16="http://schemas.microsoft.com/office/drawing/2014/main" id="{FDEED561-DD70-8641-7D67-ABFB3191C9A5}"/>
              </a:ext>
            </a:extLst>
          </p:cNvPr>
          <p:cNvGrpSpPr/>
          <p:nvPr/>
        </p:nvGrpSpPr>
        <p:grpSpPr>
          <a:xfrm>
            <a:off x="8403975" y="9067527"/>
            <a:ext cx="1275441" cy="1244154"/>
            <a:chOff x="5599301" y="6045018"/>
            <a:chExt cx="850294" cy="829436"/>
          </a:xfrm>
        </p:grpSpPr>
        <p:sp>
          <p:nvSpPr>
            <p:cNvPr id="9" name="Rectangle 8">
              <a:extLst>
                <a:ext uri="{FF2B5EF4-FFF2-40B4-BE49-F238E27FC236}">
                  <a16:creationId xmlns:a16="http://schemas.microsoft.com/office/drawing/2014/main" id="{8A6C52D6-42A7-8469-F56F-25B9D7B29958}"/>
                </a:ext>
              </a:extLst>
            </p:cNvPr>
            <p:cNvSpPr/>
            <p:nvPr/>
          </p:nvSpPr>
          <p:spPr>
            <a:xfrm>
              <a:off x="5599301" y="6193417"/>
              <a:ext cx="681037" cy="68103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grpSp>
          <p:nvGrpSpPr>
            <p:cNvPr id="10" name="Group 9">
              <a:extLst>
                <a:ext uri="{FF2B5EF4-FFF2-40B4-BE49-F238E27FC236}">
                  <a16:creationId xmlns:a16="http://schemas.microsoft.com/office/drawing/2014/main" id="{DC6D6FF9-CF08-027A-EFB1-FBF46C13081D}"/>
                </a:ext>
              </a:extLst>
            </p:cNvPr>
            <p:cNvGrpSpPr/>
            <p:nvPr/>
          </p:nvGrpSpPr>
          <p:grpSpPr>
            <a:xfrm rot="2700000">
              <a:off x="5666337" y="6035611"/>
              <a:ext cx="773851" cy="792665"/>
              <a:chOff x="7900738" y="1085921"/>
              <a:chExt cx="903418" cy="925382"/>
            </a:xfrm>
          </p:grpSpPr>
          <p:pic>
            <p:nvPicPr>
              <p:cNvPr id="11" name="Graphic 10" descr="Caret Up with solid fill">
                <a:extLst>
                  <a:ext uri="{FF2B5EF4-FFF2-40B4-BE49-F238E27FC236}">
                    <a16:creationId xmlns:a16="http://schemas.microsoft.com/office/drawing/2014/main" id="{0695AC43-0124-9ECE-BA23-485E7088E6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0738" y="1085921"/>
                <a:ext cx="903418" cy="925382"/>
              </a:xfrm>
              <a:prstGeom prst="rect">
                <a:avLst/>
              </a:prstGeom>
            </p:spPr>
          </p:pic>
          <p:cxnSp>
            <p:nvCxnSpPr>
              <p:cNvPr id="12" name="Straight Connector 11">
                <a:extLst>
                  <a:ext uri="{FF2B5EF4-FFF2-40B4-BE49-F238E27FC236}">
                    <a16:creationId xmlns:a16="http://schemas.microsoft.com/office/drawing/2014/main" id="{DE94A9BD-7F4E-B441-34DA-85B7DAC7EE6A}"/>
                  </a:ext>
                </a:extLst>
              </p:cNvPr>
              <p:cNvCxnSpPr/>
              <p:nvPr/>
            </p:nvCxnSpPr>
            <p:spPr>
              <a:xfrm>
                <a:off x="8357937" y="1426568"/>
                <a:ext cx="0" cy="584734"/>
              </a:xfrm>
              <a:prstGeom prst="line">
                <a:avLst/>
              </a:prstGeom>
              <a:ln w="57150"/>
            </p:spPr>
            <p:style>
              <a:lnRef idx="1">
                <a:schemeClr val="dk1"/>
              </a:lnRef>
              <a:fillRef idx="0">
                <a:schemeClr val="dk1"/>
              </a:fillRef>
              <a:effectRef idx="0">
                <a:schemeClr val="dk1"/>
              </a:effectRef>
              <a:fontRef idx="minor">
                <a:schemeClr val="tx1"/>
              </a:fontRef>
            </p:style>
          </p:cxnSp>
        </p:grpSp>
      </p:grpSp>
      <p:sp>
        <p:nvSpPr>
          <p:cNvPr id="24" name="Rounded Rectangle 23">
            <a:extLst>
              <a:ext uri="{FF2B5EF4-FFF2-40B4-BE49-F238E27FC236}">
                <a16:creationId xmlns:a16="http://schemas.microsoft.com/office/drawing/2014/main" id="{EC65B3FF-8DEF-8168-1139-E6282600D692}"/>
              </a:ext>
            </a:extLst>
          </p:cNvPr>
          <p:cNvSpPr/>
          <p:nvPr/>
        </p:nvSpPr>
        <p:spPr>
          <a:xfrm>
            <a:off x="8249123" y="3134136"/>
            <a:ext cx="8781578" cy="2079692"/>
          </a:xfrm>
          <a:prstGeom prst="roundRect">
            <a:avLst>
              <a:gd name="adj" fmla="val 289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200" b="1">
              <a:solidFill>
                <a:schemeClr val="tx1"/>
              </a:solidFill>
            </a:endParaRPr>
          </a:p>
        </p:txBody>
      </p:sp>
      <p:sp>
        <p:nvSpPr>
          <p:cNvPr id="3" name="Content Placeholder 2">
            <a:extLst>
              <a:ext uri="{FF2B5EF4-FFF2-40B4-BE49-F238E27FC236}">
                <a16:creationId xmlns:a16="http://schemas.microsoft.com/office/drawing/2014/main" id="{90F1DF59-2442-4A4A-2BE4-7B0836292E3E}"/>
              </a:ext>
            </a:extLst>
          </p:cNvPr>
          <p:cNvSpPr>
            <a:spLocks noGrp="1"/>
          </p:cNvSpPr>
          <p:nvPr>
            <p:ph idx="1"/>
          </p:nvPr>
        </p:nvSpPr>
        <p:spPr>
          <a:xfrm>
            <a:off x="10028809" y="3693339"/>
            <a:ext cx="6398613" cy="1039548"/>
          </a:xfrm>
        </p:spPr>
        <p:txBody>
          <a:bodyPr>
            <a:normAutofit/>
          </a:bodyPr>
          <a:lstStyle/>
          <a:p>
            <a:pPr marL="0" indent="0">
              <a:buNone/>
            </a:pPr>
            <a:r>
              <a:rPr lang="en-US" sz="3000"/>
              <a:t>Learn more about golden record rules in our documentation portal.</a:t>
            </a:r>
          </a:p>
        </p:txBody>
      </p:sp>
      <p:sp>
        <p:nvSpPr>
          <p:cNvPr id="25" name="Rounded Rectangle 24">
            <a:extLst>
              <a:ext uri="{FF2B5EF4-FFF2-40B4-BE49-F238E27FC236}">
                <a16:creationId xmlns:a16="http://schemas.microsoft.com/office/drawing/2014/main" id="{7491743E-251D-F640-2AFB-392DE073CF27}"/>
              </a:ext>
            </a:extLst>
          </p:cNvPr>
          <p:cNvSpPr/>
          <p:nvPr/>
        </p:nvSpPr>
        <p:spPr>
          <a:xfrm>
            <a:off x="8249123" y="5609414"/>
            <a:ext cx="8781578" cy="2079692"/>
          </a:xfrm>
          <a:prstGeom prst="roundRect">
            <a:avLst>
              <a:gd name="adj" fmla="val 289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200" b="1">
              <a:solidFill>
                <a:schemeClr val="tx1"/>
              </a:solidFill>
            </a:endParaRPr>
          </a:p>
        </p:txBody>
      </p:sp>
      <p:sp>
        <p:nvSpPr>
          <p:cNvPr id="23" name="Content Placeholder 2">
            <a:extLst>
              <a:ext uri="{FF2B5EF4-FFF2-40B4-BE49-F238E27FC236}">
                <a16:creationId xmlns:a16="http://schemas.microsoft.com/office/drawing/2014/main" id="{7F621668-CA3D-187F-EF69-747ECDBF4A69}"/>
              </a:ext>
            </a:extLst>
          </p:cNvPr>
          <p:cNvSpPr txBox="1">
            <a:spLocks/>
          </p:cNvSpPr>
          <p:nvPr/>
        </p:nvSpPr>
        <p:spPr>
          <a:xfrm>
            <a:off x="10040922" y="5876925"/>
            <a:ext cx="6761178" cy="1529238"/>
          </a:xfrm>
          <a:prstGeom prst="rect">
            <a:avLst/>
          </a:prstGeom>
        </p:spPr>
        <p:txBody>
          <a:bodyPr vert="horz" lIns="137160" tIns="68580" rIns="137160" bIns="68580" rtlCol="0">
            <a:normAutofit/>
          </a:bodyPr>
          <a:lstStyle>
            <a:lvl1pPr marL="228600" indent="-228600" algn="l" defTabSz="914400" rtl="0" eaLnBrk="1" latinLnBrk="0" hangingPunct="1">
              <a:lnSpc>
                <a:spcPts val="2400"/>
              </a:lnSpc>
              <a:spcBef>
                <a:spcPts val="1000"/>
              </a:spcBef>
              <a:buClr>
                <a:schemeClr val="accent1"/>
              </a:buClr>
              <a:buFont typeface="Arial" panose="020B0604020202020204" pitchFamily="34" charset="0"/>
              <a:buChar char="•"/>
              <a:defRPr sz="1400" kern="1200">
                <a:solidFill>
                  <a:srgbClr val="000000"/>
                </a:solidFill>
                <a:latin typeface="+mn-lt"/>
                <a:ea typeface="+mn-ea"/>
                <a:cs typeface="+mn-cs"/>
              </a:defRPr>
            </a:lvl1pPr>
            <a:lvl2pPr marL="685800" indent="-228600" algn="l" defTabSz="914400" rtl="0" eaLnBrk="1" latinLnBrk="0" hangingPunct="1">
              <a:lnSpc>
                <a:spcPts val="2400"/>
              </a:lnSpc>
              <a:spcBef>
                <a:spcPts val="500"/>
              </a:spcBef>
              <a:buClr>
                <a:schemeClr val="accent1"/>
              </a:buClr>
              <a:buFont typeface="Arial" panose="020B0604020202020204" pitchFamily="34" charset="0"/>
              <a:buChar char="•"/>
              <a:defRPr sz="1400" kern="1200">
                <a:solidFill>
                  <a:srgbClr val="000000"/>
                </a:solidFill>
                <a:latin typeface="+mn-lt"/>
                <a:ea typeface="+mn-ea"/>
                <a:cs typeface="+mn-cs"/>
              </a:defRPr>
            </a:lvl2pPr>
            <a:lvl3pPr marL="1143000" indent="-228600" algn="l" defTabSz="914400" rtl="0" eaLnBrk="1" latinLnBrk="0" hangingPunct="1">
              <a:lnSpc>
                <a:spcPts val="2400"/>
              </a:lnSpc>
              <a:spcBef>
                <a:spcPts val="500"/>
              </a:spcBef>
              <a:buClr>
                <a:schemeClr val="accent1"/>
              </a:buClr>
              <a:buFont typeface="Arial" panose="020B0604020202020204" pitchFamily="34" charset="0"/>
              <a:buChar char="•"/>
              <a:defRPr sz="1400" kern="1200">
                <a:solidFill>
                  <a:srgbClr val="000000"/>
                </a:solidFill>
                <a:latin typeface="+mn-lt"/>
                <a:ea typeface="+mn-ea"/>
                <a:cs typeface="+mn-cs"/>
              </a:defRPr>
            </a:lvl3pPr>
            <a:lvl4pPr marL="1600200" indent="-228600" algn="l" defTabSz="914400" rtl="0" eaLnBrk="1" latinLnBrk="0" hangingPunct="1">
              <a:lnSpc>
                <a:spcPts val="2400"/>
              </a:lnSpc>
              <a:spcBef>
                <a:spcPts val="500"/>
              </a:spcBef>
              <a:buClr>
                <a:schemeClr val="accent1"/>
              </a:buClr>
              <a:buFont typeface="Arial" panose="020B0604020202020204" pitchFamily="34" charset="0"/>
              <a:buChar char="•"/>
              <a:defRPr sz="1400" kern="1200">
                <a:solidFill>
                  <a:srgbClr val="000000"/>
                </a:solidFill>
                <a:latin typeface="+mn-lt"/>
                <a:ea typeface="+mn-ea"/>
                <a:cs typeface="+mn-cs"/>
              </a:defRPr>
            </a:lvl4pPr>
            <a:lvl5pPr marL="2057400" indent="-228600" algn="l" defTabSz="914400" rtl="0" eaLnBrk="1" latinLnBrk="0" hangingPunct="1">
              <a:lnSpc>
                <a:spcPts val="2400"/>
              </a:lnSpc>
              <a:spcBef>
                <a:spcPts val="500"/>
              </a:spcBef>
              <a:buClr>
                <a:schemeClr val="accent1"/>
              </a:buClr>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000" b="1">
                <a:highlight>
                  <a:srgbClr val="2EF2A2"/>
                </a:highlight>
              </a:rPr>
              <a:t>Next session:</a:t>
            </a:r>
            <a:r>
              <a:rPr lang="en-GB" sz="3000" b="1"/>
              <a:t> </a:t>
            </a:r>
            <a:r>
              <a:rPr lang="en-GB" sz="3000"/>
              <a:t>Using reference data and lookup values to standardize and categorize your data</a:t>
            </a:r>
            <a:r>
              <a:rPr lang="en-US" sz="3000"/>
              <a:t>.</a:t>
            </a:r>
          </a:p>
        </p:txBody>
      </p:sp>
      <p:pic>
        <p:nvPicPr>
          <p:cNvPr id="27" name="Graphic 26" descr="Information with solid fill">
            <a:extLst>
              <a:ext uri="{FF2B5EF4-FFF2-40B4-BE49-F238E27FC236}">
                <a16:creationId xmlns:a16="http://schemas.microsoft.com/office/drawing/2014/main" id="{F5DF31FC-A354-0BF5-4EBE-F761F184F8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63360" y="3693339"/>
            <a:ext cx="961283" cy="961283"/>
          </a:xfrm>
          <a:prstGeom prst="rect">
            <a:avLst/>
          </a:prstGeom>
        </p:spPr>
      </p:pic>
      <p:pic>
        <p:nvPicPr>
          <p:cNvPr id="29" name="Graphic 28" descr="End with solid fill">
            <a:extLst>
              <a:ext uri="{FF2B5EF4-FFF2-40B4-BE49-F238E27FC236}">
                <a16:creationId xmlns:a16="http://schemas.microsoft.com/office/drawing/2014/main" id="{62354DC0-9A7C-7339-01FD-1360D1FB55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63360" y="6127079"/>
            <a:ext cx="1166441" cy="1166441"/>
          </a:xfrm>
          <a:prstGeom prst="rect">
            <a:avLst/>
          </a:prstGeom>
        </p:spPr>
      </p:pic>
    </p:spTree>
    <p:extLst>
      <p:ext uri="{BB962C8B-B14F-4D97-AF65-F5344CB8AC3E}">
        <p14:creationId xmlns:p14="http://schemas.microsoft.com/office/powerpoint/2010/main" val="3620849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6CA69A5-1718-9759-7B9D-6806533FB646}"/>
              </a:ext>
            </a:extLst>
          </p:cNvPr>
          <p:cNvSpPr>
            <a:spLocks noGrp="1"/>
          </p:cNvSpPr>
          <p:nvPr>
            <p:ph type="body" sz="quarter" idx="10"/>
          </p:nvPr>
        </p:nvSpPr>
        <p:spPr>
          <a:xfrm>
            <a:off x="1229163" y="4301544"/>
            <a:ext cx="5914587" cy="1457325"/>
          </a:xfrm>
        </p:spPr>
        <p:txBody>
          <a:bodyPr/>
          <a:lstStyle/>
          <a:p>
            <a:r>
              <a:rPr lang="en-US"/>
              <a:t>Training agenda</a:t>
            </a:r>
          </a:p>
        </p:txBody>
      </p:sp>
      <p:sp>
        <p:nvSpPr>
          <p:cNvPr id="10" name="Text Placeholder 9">
            <a:extLst>
              <a:ext uri="{FF2B5EF4-FFF2-40B4-BE49-F238E27FC236}">
                <a16:creationId xmlns:a16="http://schemas.microsoft.com/office/drawing/2014/main" id="{4D2D2AAF-947C-8B8A-79A3-570FB4C4790B}"/>
              </a:ext>
            </a:extLst>
          </p:cNvPr>
          <p:cNvSpPr>
            <a:spLocks noGrp="1"/>
          </p:cNvSpPr>
          <p:nvPr>
            <p:ph type="body" sz="quarter" idx="12"/>
          </p:nvPr>
        </p:nvSpPr>
        <p:spPr>
          <a:xfrm>
            <a:off x="9274662" y="1733552"/>
            <a:ext cx="2537023" cy="2531783"/>
          </a:xfrm>
        </p:spPr>
        <p:txBody>
          <a:bodyPr>
            <a:normAutofit/>
          </a:bodyPr>
          <a:lstStyle/>
          <a:p>
            <a:r>
              <a:rPr lang="en-GB"/>
              <a:t>Review</a:t>
            </a:r>
            <a:br>
              <a:rPr lang="en-GB"/>
            </a:br>
            <a:r>
              <a:rPr lang="en-GB"/>
              <a:t>data ingestion outcomes</a:t>
            </a:r>
            <a:endParaRPr lang="en-LT"/>
          </a:p>
        </p:txBody>
      </p:sp>
      <p:sp>
        <p:nvSpPr>
          <p:cNvPr id="11" name="Text Placeholder 10">
            <a:extLst>
              <a:ext uri="{FF2B5EF4-FFF2-40B4-BE49-F238E27FC236}">
                <a16:creationId xmlns:a16="http://schemas.microsoft.com/office/drawing/2014/main" id="{54FD894A-19D0-2225-B4C5-0F9F40B4A291}"/>
              </a:ext>
            </a:extLst>
          </p:cNvPr>
          <p:cNvSpPr>
            <a:spLocks noGrp="1"/>
          </p:cNvSpPr>
          <p:nvPr>
            <p:ph type="body" sz="quarter" idx="13"/>
          </p:nvPr>
        </p:nvSpPr>
        <p:spPr>
          <a:xfrm>
            <a:off x="9295882" y="6271430"/>
            <a:ext cx="2537023" cy="2531783"/>
          </a:xfrm>
        </p:spPr>
        <p:txBody>
          <a:bodyPr/>
          <a:lstStyle/>
          <a:p>
            <a:r>
              <a:rPr lang="en-GB"/>
              <a:t>Learn about typical scenarios for tracking incorrect data</a:t>
            </a:r>
            <a:endParaRPr lang="en-US"/>
          </a:p>
        </p:txBody>
      </p:sp>
      <p:sp>
        <p:nvSpPr>
          <p:cNvPr id="12" name="Text Placeholder 11">
            <a:extLst>
              <a:ext uri="{FF2B5EF4-FFF2-40B4-BE49-F238E27FC236}">
                <a16:creationId xmlns:a16="http://schemas.microsoft.com/office/drawing/2014/main" id="{A2E86321-567D-23DA-0AAA-64A8D80CC8D6}"/>
              </a:ext>
            </a:extLst>
          </p:cNvPr>
          <p:cNvSpPr>
            <a:spLocks noGrp="1"/>
          </p:cNvSpPr>
          <p:nvPr>
            <p:ph type="body" sz="quarter" idx="14"/>
          </p:nvPr>
        </p:nvSpPr>
        <p:spPr>
          <a:xfrm>
            <a:off x="13293527" y="2494259"/>
            <a:ext cx="2537023" cy="2531783"/>
          </a:xfrm>
        </p:spPr>
        <p:txBody>
          <a:bodyPr/>
          <a:lstStyle/>
          <a:p>
            <a:r>
              <a:rPr lang="en-GB"/>
              <a:t>Explore the concept of tags in </a:t>
            </a:r>
            <a:r>
              <a:rPr lang="en-GB" err="1"/>
              <a:t>CluedIn</a:t>
            </a:r>
            <a:endParaRPr lang="en-LT"/>
          </a:p>
        </p:txBody>
      </p:sp>
      <p:sp>
        <p:nvSpPr>
          <p:cNvPr id="14" name="Text Placeholder 13">
            <a:extLst>
              <a:ext uri="{FF2B5EF4-FFF2-40B4-BE49-F238E27FC236}">
                <a16:creationId xmlns:a16="http://schemas.microsoft.com/office/drawing/2014/main" id="{D59691D2-E896-AE79-5987-A3D5F9C60DBF}"/>
              </a:ext>
            </a:extLst>
          </p:cNvPr>
          <p:cNvSpPr>
            <a:spLocks noGrp="1"/>
          </p:cNvSpPr>
          <p:nvPr>
            <p:ph type="body" sz="quarter" idx="16"/>
          </p:nvPr>
        </p:nvSpPr>
        <p:spPr>
          <a:xfrm>
            <a:off x="13293527" y="6849443"/>
            <a:ext cx="2537023" cy="2531783"/>
          </a:xfrm>
        </p:spPr>
        <p:txBody>
          <a:bodyPr>
            <a:normAutofit/>
          </a:bodyPr>
          <a:lstStyle/>
          <a:p>
            <a:r>
              <a:rPr lang="en-GB"/>
              <a:t>Demo of identifying and labelling incorrect data</a:t>
            </a:r>
            <a:endParaRPr lang="en-US"/>
          </a:p>
        </p:txBody>
      </p:sp>
    </p:spTree>
    <p:extLst>
      <p:ext uri="{BB962C8B-B14F-4D97-AF65-F5344CB8AC3E}">
        <p14:creationId xmlns:p14="http://schemas.microsoft.com/office/powerpoint/2010/main" val="2679743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EF65-DAF0-2015-8025-48C2F1E0B64A}"/>
            </a:ext>
          </a:extLst>
        </p:cNvPr>
        <p:cNvGrpSpPr/>
        <p:nvPr/>
      </p:nvGrpSpPr>
      <p:grpSpPr>
        <a:xfrm>
          <a:off x="0" y="0"/>
          <a:ext cx="0" cy="0"/>
          <a:chOff x="0" y="0"/>
          <a:chExt cx="0" cy="0"/>
        </a:xfrm>
      </p:grpSpPr>
      <p:pic>
        <p:nvPicPr>
          <p:cNvPr id="3" name="Picture 2" descr="People discussing in office">
            <a:extLst>
              <a:ext uri="{FF2B5EF4-FFF2-40B4-BE49-F238E27FC236}">
                <a16:creationId xmlns:a16="http://schemas.microsoft.com/office/drawing/2014/main" id="{A52AF1EF-49C5-6962-B742-CCF1A8855B6C}"/>
              </a:ext>
            </a:extLst>
          </p:cNvPr>
          <p:cNvPicPr>
            <a:picLocks noChangeAspect="1"/>
          </p:cNvPicPr>
          <p:nvPr/>
        </p:nvPicPr>
        <p:blipFill>
          <a:blip r:embed="rId2">
            <a:extLst>
              <a:ext uri="{28A0092B-C50C-407E-A947-70E740481C1C}">
                <a14:useLocalDpi xmlns:a14="http://schemas.microsoft.com/office/drawing/2010/main" val="0"/>
              </a:ext>
            </a:extLst>
          </a:blip>
          <a:srcRect l="24854" r="14094"/>
          <a:stretch/>
        </p:blipFill>
        <p:spPr>
          <a:xfrm>
            <a:off x="-1" y="0"/>
            <a:ext cx="9420506" cy="10287000"/>
          </a:xfrm>
          <a:prstGeom prst="rect">
            <a:avLst/>
          </a:prstGeom>
        </p:spPr>
      </p:pic>
      <p:sp>
        <p:nvSpPr>
          <p:cNvPr id="4" name="Rectangle 3">
            <a:extLst>
              <a:ext uri="{FF2B5EF4-FFF2-40B4-BE49-F238E27FC236}">
                <a16:creationId xmlns:a16="http://schemas.microsoft.com/office/drawing/2014/main" id="{0161C7B5-7C06-7231-512A-11271CA8978A}"/>
              </a:ext>
            </a:extLst>
          </p:cNvPr>
          <p:cNvSpPr/>
          <p:nvPr/>
        </p:nvSpPr>
        <p:spPr>
          <a:xfrm>
            <a:off x="2" y="4087863"/>
            <a:ext cx="9420506" cy="6223818"/>
          </a:xfrm>
          <a:prstGeom prst="rect">
            <a:avLst/>
          </a:prstGeom>
          <a:gradFill>
            <a:gsLst>
              <a:gs pos="8000">
                <a:schemeClr val="bg2">
                  <a:lumMod val="10000"/>
                  <a:alpha val="87844"/>
                </a:schemeClr>
              </a:gs>
              <a:gs pos="100000">
                <a:schemeClr val="tx1">
                  <a:alpha val="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8" name="Title 7">
            <a:extLst>
              <a:ext uri="{FF2B5EF4-FFF2-40B4-BE49-F238E27FC236}">
                <a16:creationId xmlns:a16="http://schemas.microsoft.com/office/drawing/2014/main" id="{BB66E9D2-218A-C293-A189-CA2D11D280EF}"/>
              </a:ext>
            </a:extLst>
          </p:cNvPr>
          <p:cNvSpPr>
            <a:spLocks noGrp="1"/>
          </p:cNvSpPr>
          <p:nvPr>
            <p:ph type="title"/>
          </p:nvPr>
        </p:nvSpPr>
        <p:spPr>
          <a:xfrm>
            <a:off x="1257299" y="6645749"/>
            <a:ext cx="5756859" cy="2619696"/>
          </a:xfrm>
        </p:spPr>
        <p:txBody>
          <a:bodyPr>
            <a:normAutofit fontScale="90000"/>
          </a:bodyPr>
          <a:lstStyle/>
          <a:p>
            <a:r>
              <a:rPr lang="en-US" sz="6600" b="1">
                <a:solidFill>
                  <a:schemeClr val="bg1"/>
                </a:solidFill>
              </a:rPr>
              <a:t>Data ingestion outcomes</a:t>
            </a:r>
          </a:p>
        </p:txBody>
      </p:sp>
      <p:sp>
        <p:nvSpPr>
          <p:cNvPr id="9" name="Content Placeholder 8">
            <a:extLst>
              <a:ext uri="{FF2B5EF4-FFF2-40B4-BE49-F238E27FC236}">
                <a16:creationId xmlns:a16="http://schemas.microsoft.com/office/drawing/2014/main" id="{DE016392-9BF5-C7CE-F7E0-331D8F49B014}"/>
              </a:ext>
            </a:extLst>
          </p:cNvPr>
          <p:cNvSpPr>
            <a:spLocks noGrp="1"/>
          </p:cNvSpPr>
          <p:nvPr>
            <p:ph idx="1"/>
          </p:nvPr>
        </p:nvSpPr>
        <p:spPr>
          <a:xfrm>
            <a:off x="10101648" y="3437682"/>
            <a:ext cx="6929052" cy="6695865"/>
          </a:xfrm>
          <a:ln>
            <a:noFill/>
          </a:ln>
        </p:spPr>
        <p:txBody>
          <a:bodyPr vert="horz" lIns="91440" tIns="45720" rIns="91440" bIns="45720" rtlCol="0" anchor="t">
            <a:normAutofit/>
          </a:bodyPr>
          <a:lstStyle/>
          <a:p>
            <a:pPr marL="0" indent="0">
              <a:spcAft>
                <a:spcPts val="1800"/>
              </a:spcAft>
              <a:buNone/>
            </a:pPr>
            <a:r>
              <a:rPr lang="en-GB" sz="2400" b="1">
                <a:latin typeface="Arial"/>
                <a:cs typeface="Arial"/>
              </a:rPr>
              <a:t>As a result of ingesting CRM and ERP records, we now have </a:t>
            </a:r>
            <a:r>
              <a:rPr lang="en-GB" sz="2400" b="1">
                <a:solidFill>
                  <a:schemeClr val="tx1"/>
                </a:solidFill>
                <a:highlight>
                  <a:srgbClr val="00FF00"/>
                </a:highlight>
                <a:latin typeface="Arial"/>
                <a:cs typeface="Arial"/>
              </a:rPr>
              <a:t>10,000</a:t>
            </a:r>
            <a:r>
              <a:rPr lang="en-GB" sz="2400" b="1">
                <a:latin typeface="Arial"/>
                <a:cs typeface="Arial"/>
              </a:rPr>
              <a:t> Customer golden records in the system.</a:t>
            </a:r>
          </a:p>
          <a:p>
            <a:pPr marL="0" indent="0">
              <a:spcBef>
                <a:spcPts val="450"/>
              </a:spcBef>
              <a:spcAft>
                <a:spcPts val="1800"/>
              </a:spcAft>
              <a:buNone/>
            </a:pPr>
            <a:endParaRPr lang="en-GB" sz="2400">
              <a:latin typeface="Arial"/>
              <a:cs typeface="Arial"/>
            </a:endParaRPr>
          </a:p>
          <a:p>
            <a:pPr marL="0" indent="0">
              <a:spcBef>
                <a:spcPts val="450"/>
              </a:spcBef>
              <a:spcAft>
                <a:spcPts val="1800"/>
              </a:spcAft>
              <a:buNone/>
            </a:pPr>
            <a:endParaRPr lang="en-GB" sz="2400">
              <a:latin typeface="Arial"/>
              <a:cs typeface="Arial"/>
            </a:endParaRPr>
          </a:p>
          <a:p>
            <a:pPr marL="0" indent="0">
              <a:spcBef>
                <a:spcPts val="450"/>
              </a:spcBef>
              <a:spcAft>
                <a:spcPts val="1800"/>
              </a:spcAft>
              <a:buNone/>
            </a:pPr>
            <a:endParaRPr lang="en-GB" sz="2400">
              <a:latin typeface="Arial"/>
              <a:cs typeface="Arial"/>
            </a:endParaRPr>
          </a:p>
          <a:p>
            <a:pPr marL="0" indent="0">
              <a:spcBef>
                <a:spcPts val="450"/>
              </a:spcBef>
              <a:spcAft>
                <a:spcPts val="1800"/>
              </a:spcAft>
              <a:buNone/>
            </a:pPr>
            <a:endParaRPr lang="en-GB" sz="2400">
              <a:latin typeface="Arial"/>
              <a:cs typeface="Arial"/>
            </a:endParaRPr>
          </a:p>
        </p:txBody>
      </p:sp>
      <p:sp>
        <p:nvSpPr>
          <p:cNvPr id="5" name="Rounded Rectangle 4">
            <a:extLst>
              <a:ext uri="{FF2B5EF4-FFF2-40B4-BE49-F238E27FC236}">
                <a16:creationId xmlns:a16="http://schemas.microsoft.com/office/drawing/2014/main" id="{36F9A465-1CAF-18F1-39A9-E2EF72A869FD}"/>
              </a:ext>
            </a:extLst>
          </p:cNvPr>
          <p:cNvSpPr/>
          <p:nvPr/>
        </p:nvSpPr>
        <p:spPr>
          <a:xfrm>
            <a:off x="10313047" y="5143501"/>
            <a:ext cx="2590388" cy="2590388"/>
          </a:xfrm>
          <a:prstGeom prst="roundRect">
            <a:avLst>
              <a:gd name="adj" fmla="val 2895"/>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T" sz="4200" b="1">
                <a:solidFill>
                  <a:schemeClr val="tx1"/>
                </a:solidFill>
              </a:rPr>
              <a:t>CRM</a:t>
            </a:r>
          </a:p>
        </p:txBody>
      </p:sp>
      <p:sp>
        <p:nvSpPr>
          <p:cNvPr id="6" name="Rounded Rectangle 5">
            <a:extLst>
              <a:ext uri="{FF2B5EF4-FFF2-40B4-BE49-F238E27FC236}">
                <a16:creationId xmlns:a16="http://schemas.microsoft.com/office/drawing/2014/main" id="{D53A77A8-3471-74DE-8401-FCF33F2DCBEF}"/>
              </a:ext>
            </a:extLst>
          </p:cNvPr>
          <p:cNvSpPr/>
          <p:nvPr/>
        </p:nvSpPr>
        <p:spPr>
          <a:xfrm>
            <a:off x="13205347" y="5143501"/>
            <a:ext cx="2590388" cy="2590388"/>
          </a:xfrm>
          <a:prstGeom prst="roundRect">
            <a:avLst>
              <a:gd name="adj" fmla="val 2895"/>
            </a:avLst>
          </a:prstGeom>
          <a:solidFill>
            <a:srgbClr val="13F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T" sz="4200" b="1">
                <a:solidFill>
                  <a:schemeClr val="tx1"/>
                </a:solidFill>
              </a:rPr>
              <a:t>ERP</a:t>
            </a:r>
          </a:p>
        </p:txBody>
      </p:sp>
      <p:grpSp>
        <p:nvGrpSpPr>
          <p:cNvPr id="14" name="Group 13">
            <a:extLst>
              <a:ext uri="{FF2B5EF4-FFF2-40B4-BE49-F238E27FC236}">
                <a16:creationId xmlns:a16="http://schemas.microsoft.com/office/drawing/2014/main" id="{33A1CF3B-F519-0ACD-F396-10A7C18E8C52}"/>
              </a:ext>
            </a:extLst>
          </p:cNvPr>
          <p:cNvGrpSpPr/>
          <p:nvPr/>
        </p:nvGrpSpPr>
        <p:grpSpPr>
          <a:xfrm>
            <a:off x="8398953" y="9067527"/>
            <a:ext cx="1275441" cy="1244154"/>
            <a:chOff x="5599301" y="6045018"/>
            <a:chExt cx="850294" cy="829436"/>
          </a:xfrm>
        </p:grpSpPr>
        <p:sp>
          <p:nvSpPr>
            <p:cNvPr id="15" name="Rectangle 14">
              <a:extLst>
                <a:ext uri="{FF2B5EF4-FFF2-40B4-BE49-F238E27FC236}">
                  <a16:creationId xmlns:a16="http://schemas.microsoft.com/office/drawing/2014/main" id="{859D724F-438A-E085-2B91-0E15CA258447}"/>
                </a:ext>
              </a:extLst>
            </p:cNvPr>
            <p:cNvSpPr/>
            <p:nvPr/>
          </p:nvSpPr>
          <p:spPr>
            <a:xfrm>
              <a:off x="5599301" y="6193417"/>
              <a:ext cx="681037" cy="68103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grpSp>
          <p:nvGrpSpPr>
            <p:cNvPr id="16" name="Group 15">
              <a:extLst>
                <a:ext uri="{FF2B5EF4-FFF2-40B4-BE49-F238E27FC236}">
                  <a16:creationId xmlns:a16="http://schemas.microsoft.com/office/drawing/2014/main" id="{124143E5-CF87-5981-F554-800D09A56B8D}"/>
                </a:ext>
              </a:extLst>
            </p:cNvPr>
            <p:cNvGrpSpPr/>
            <p:nvPr/>
          </p:nvGrpSpPr>
          <p:grpSpPr>
            <a:xfrm rot="2700000">
              <a:off x="5666337" y="6035611"/>
              <a:ext cx="773851" cy="792665"/>
              <a:chOff x="7900738" y="1085921"/>
              <a:chExt cx="903418" cy="925382"/>
            </a:xfrm>
          </p:grpSpPr>
          <p:pic>
            <p:nvPicPr>
              <p:cNvPr id="17" name="Graphic 16" descr="Caret Up with solid fill">
                <a:extLst>
                  <a:ext uri="{FF2B5EF4-FFF2-40B4-BE49-F238E27FC236}">
                    <a16:creationId xmlns:a16="http://schemas.microsoft.com/office/drawing/2014/main" id="{D93AA8D5-3B4B-8EE0-A97C-3BABBA8A63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0738" y="1085921"/>
                <a:ext cx="903418" cy="925382"/>
              </a:xfrm>
              <a:prstGeom prst="rect">
                <a:avLst/>
              </a:prstGeom>
            </p:spPr>
          </p:pic>
          <p:cxnSp>
            <p:nvCxnSpPr>
              <p:cNvPr id="18" name="Straight Connector 17">
                <a:extLst>
                  <a:ext uri="{FF2B5EF4-FFF2-40B4-BE49-F238E27FC236}">
                    <a16:creationId xmlns:a16="http://schemas.microsoft.com/office/drawing/2014/main" id="{6979D7FF-4509-0511-0541-A6E8DE531875}"/>
                  </a:ext>
                </a:extLst>
              </p:cNvPr>
              <p:cNvCxnSpPr/>
              <p:nvPr/>
            </p:nvCxnSpPr>
            <p:spPr>
              <a:xfrm>
                <a:off x="8357937" y="1426568"/>
                <a:ext cx="0" cy="584734"/>
              </a:xfrm>
              <a:prstGeom prst="line">
                <a:avLst/>
              </a:prstGeom>
              <a:ln w="57150"/>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05873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lgGrid">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pic>
        <p:nvPicPr>
          <p:cNvPr id="10" name="Picture 9" descr="A screenshot of a computer&#10;&#10;AI-generated content may be incorrect.">
            <a:extLst>
              <a:ext uri="{FF2B5EF4-FFF2-40B4-BE49-F238E27FC236}">
                <a16:creationId xmlns:a16="http://schemas.microsoft.com/office/drawing/2014/main" id="{186D141B-5AB9-DB3E-40E7-B4BC4A46E2D6}"/>
              </a:ext>
            </a:extLst>
          </p:cNvPr>
          <p:cNvPicPr>
            <a:picLocks noChangeAspect="1"/>
          </p:cNvPicPr>
          <p:nvPr/>
        </p:nvPicPr>
        <p:blipFill>
          <a:blip r:embed="rId3">
            <a:extLst>
              <a:ext uri="{28A0092B-C50C-407E-A947-70E740481C1C}">
                <a14:useLocalDpi xmlns:a14="http://schemas.microsoft.com/office/drawing/2010/main" val="0"/>
              </a:ext>
            </a:extLst>
          </a:blip>
          <a:srcRect r="55970"/>
          <a:stretch>
            <a:fillRect/>
          </a:stretch>
        </p:blipFill>
        <p:spPr>
          <a:xfrm>
            <a:off x="0" y="0"/>
            <a:ext cx="9420506" cy="10286494"/>
          </a:xfrm>
          <a:prstGeom prst="rect">
            <a:avLst/>
          </a:prstGeom>
        </p:spPr>
      </p:pic>
      <p:sp>
        <p:nvSpPr>
          <p:cNvPr id="4" name="Slide Number Placeholder 3">
            <a:extLst>
              <a:ext uri="{FF2B5EF4-FFF2-40B4-BE49-F238E27FC236}">
                <a16:creationId xmlns:a16="http://schemas.microsoft.com/office/drawing/2014/main" id="{C018A176-0526-1F32-BF73-C638919D3492}"/>
              </a:ext>
            </a:extLst>
          </p:cNvPr>
          <p:cNvSpPr>
            <a:spLocks noGrp="1"/>
          </p:cNvSpPr>
          <p:nvPr>
            <p:ph type="sldNum" sz="quarter" idx="12"/>
          </p:nvPr>
        </p:nvSpPr>
        <p:spPr/>
        <p:txBody>
          <a:bodyPr/>
          <a:lstStyle/>
          <a:p>
            <a:fld id="{B7BD53AE-7240-4391-874D-1B91F412B7AB}" type="slidenum">
              <a:rPr lang="en-US" smtClean="0"/>
              <a:t>4</a:t>
            </a:fld>
            <a:endParaRPr lang="en-US"/>
          </a:p>
        </p:txBody>
      </p:sp>
      <p:sp>
        <p:nvSpPr>
          <p:cNvPr id="5" name="Rectangle 4">
            <a:extLst>
              <a:ext uri="{FF2B5EF4-FFF2-40B4-BE49-F238E27FC236}">
                <a16:creationId xmlns:a16="http://schemas.microsoft.com/office/drawing/2014/main" id="{1AB78364-EE91-C768-07F4-9ADA237BDEF3}"/>
              </a:ext>
            </a:extLst>
          </p:cNvPr>
          <p:cNvSpPr/>
          <p:nvPr/>
        </p:nvSpPr>
        <p:spPr>
          <a:xfrm>
            <a:off x="5469635" y="1287701"/>
            <a:ext cx="1388666" cy="8872299"/>
          </a:xfrm>
          <a:prstGeom prst="rect">
            <a:avLst/>
          </a:prstGeom>
          <a:solidFill>
            <a:srgbClr val="FF0004">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51D9F7-6C61-284C-7A22-6841DF2913D3}"/>
              </a:ext>
            </a:extLst>
          </p:cNvPr>
          <p:cNvSpPr/>
          <p:nvPr/>
        </p:nvSpPr>
        <p:spPr>
          <a:xfrm>
            <a:off x="0" y="4069803"/>
            <a:ext cx="9420506" cy="6223818"/>
          </a:xfrm>
          <a:prstGeom prst="rect">
            <a:avLst/>
          </a:prstGeom>
          <a:gradFill>
            <a:gsLst>
              <a:gs pos="8000">
                <a:schemeClr val="bg2">
                  <a:lumMod val="10000"/>
                  <a:alpha val="87844"/>
                </a:schemeClr>
              </a:gs>
              <a:gs pos="100000">
                <a:schemeClr val="tx1">
                  <a:alpha val="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sp>
        <p:nvSpPr>
          <p:cNvPr id="7" name="Rectangle: Rounded Corners 14">
            <a:extLst>
              <a:ext uri="{FF2B5EF4-FFF2-40B4-BE49-F238E27FC236}">
                <a16:creationId xmlns:a16="http://schemas.microsoft.com/office/drawing/2014/main" id="{2802DCB4-422D-E9E2-49A1-CDD90964DEEF}"/>
              </a:ext>
            </a:extLst>
          </p:cNvPr>
          <p:cNvSpPr/>
          <p:nvPr/>
        </p:nvSpPr>
        <p:spPr>
          <a:xfrm>
            <a:off x="10439400" y="2917996"/>
            <a:ext cx="6591300" cy="2225504"/>
          </a:xfrm>
          <a:prstGeom prst="roundRect">
            <a:avLst>
              <a:gd name="adj" fmla="val 770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3000">
              <a:solidFill>
                <a:schemeClr val="tx1"/>
              </a:solidFill>
            </a:endParaRPr>
          </a:p>
        </p:txBody>
      </p:sp>
      <p:sp>
        <p:nvSpPr>
          <p:cNvPr id="15" name="TextBox 14">
            <a:extLst>
              <a:ext uri="{FF2B5EF4-FFF2-40B4-BE49-F238E27FC236}">
                <a16:creationId xmlns:a16="http://schemas.microsoft.com/office/drawing/2014/main" id="{87F34473-EDEC-D5B0-6685-BE67D126137E}"/>
              </a:ext>
            </a:extLst>
          </p:cNvPr>
          <p:cNvSpPr txBox="1"/>
          <p:nvPr/>
        </p:nvSpPr>
        <p:spPr>
          <a:xfrm>
            <a:off x="10778418" y="3245918"/>
            <a:ext cx="5913263" cy="1569660"/>
          </a:xfrm>
          <a:prstGeom prst="rect">
            <a:avLst/>
          </a:prstGeom>
          <a:noFill/>
        </p:spPr>
        <p:txBody>
          <a:bodyPr wrap="square">
            <a:spAutoFit/>
          </a:bodyPr>
          <a:lstStyle/>
          <a:p>
            <a:r>
              <a:rPr lang="en-GB" sz="2400"/>
              <a:t>We ingested </a:t>
            </a:r>
            <a:r>
              <a:rPr lang="en-GB" sz="2400">
                <a:highlight>
                  <a:srgbClr val="2EF2A2"/>
                </a:highlight>
              </a:rPr>
              <a:t>raw data</a:t>
            </a:r>
            <a:r>
              <a:rPr lang="en-GB" sz="2400"/>
              <a:t>, </a:t>
            </a:r>
            <a:r>
              <a:rPr lang="en-GB" sz="2400">
                <a:highlight>
                  <a:srgbClr val="2EF2A2"/>
                </a:highlight>
              </a:rPr>
              <a:t>without any data validations</a:t>
            </a:r>
            <a:r>
              <a:rPr lang="en-GB" sz="2400"/>
              <a:t> in place. However, upon closer inspection, there are multiple data quality issues.</a:t>
            </a:r>
            <a:endParaRPr lang="en-US" sz="2400"/>
          </a:p>
        </p:txBody>
      </p:sp>
      <p:sp>
        <p:nvSpPr>
          <p:cNvPr id="8" name="Rectangle: Rounded Corners 14">
            <a:extLst>
              <a:ext uri="{FF2B5EF4-FFF2-40B4-BE49-F238E27FC236}">
                <a16:creationId xmlns:a16="http://schemas.microsoft.com/office/drawing/2014/main" id="{9456F620-2376-73E4-F443-7B5F20F5E377}"/>
              </a:ext>
            </a:extLst>
          </p:cNvPr>
          <p:cNvSpPr/>
          <p:nvPr/>
        </p:nvSpPr>
        <p:spPr>
          <a:xfrm>
            <a:off x="10439400" y="5471422"/>
            <a:ext cx="6591300" cy="1797223"/>
          </a:xfrm>
          <a:prstGeom prst="roundRect">
            <a:avLst>
              <a:gd name="adj" fmla="val 770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3000">
              <a:solidFill>
                <a:schemeClr val="tx1"/>
              </a:solidFill>
            </a:endParaRPr>
          </a:p>
        </p:txBody>
      </p:sp>
      <p:sp>
        <p:nvSpPr>
          <p:cNvPr id="9" name="TextBox 8">
            <a:extLst>
              <a:ext uri="{FF2B5EF4-FFF2-40B4-BE49-F238E27FC236}">
                <a16:creationId xmlns:a16="http://schemas.microsoft.com/office/drawing/2014/main" id="{BAAA964E-BBB6-FEAE-B23B-7D596DED9FF8}"/>
              </a:ext>
            </a:extLst>
          </p:cNvPr>
          <p:cNvSpPr txBox="1"/>
          <p:nvPr/>
        </p:nvSpPr>
        <p:spPr>
          <a:xfrm>
            <a:off x="10778417" y="5981383"/>
            <a:ext cx="5913263" cy="830997"/>
          </a:xfrm>
          <a:prstGeom prst="rect">
            <a:avLst/>
          </a:prstGeom>
          <a:noFill/>
        </p:spPr>
        <p:txBody>
          <a:bodyPr wrap="square">
            <a:spAutoFit/>
          </a:bodyPr>
          <a:lstStyle/>
          <a:p>
            <a:r>
              <a:rPr lang="en-GB" sz="2400"/>
              <a:t>How do we identify and </a:t>
            </a:r>
            <a:r>
              <a:rPr lang="en-GB" sz="2400">
                <a:highlight>
                  <a:srgbClr val="2EF2A2"/>
                </a:highlight>
              </a:rPr>
              <a:t>label golden records that need to be fixed</a:t>
            </a:r>
            <a:r>
              <a:rPr lang="en-GB" sz="2400"/>
              <a:t>?</a:t>
            </a:r>
            <a:endParaRPr lang="en-US" sz="2400"/>
          </a:p>
        </p:txBody>
      </p:sp>
      <p:grpSp>
        <p:nvGrpSpPr>
          <p:cNvPr id="34" name="Group 33">
            <a:extLst>
              <a:ext uri="{FF2B5EF4-FFF2-40B4-BE49-F238E27FC236}">
                <a16:creationId xmlns:a16="http://schemas.microsoft.com/office/drawing/2014/main" id="{2B0D4ECC-C276-D395-A7D3-F745D49693E8}"/>
              </a:ext>
            </a:extLst>
          </p:cNvPr>
          <p:cNvGrpSpPr/>
          <p:nvPr/>
        </p:nvGrpSpPr>
        <p:grpSpPr>
          <a:xfrm>
            <a:off x="8401559" y="9042339"/>
            <a:ext cx="1275441" cy="1244154"/>
            <a:chOff x="5599301" y="6045018"/>
            <a:chExt cx="850294" cy="829436"/>
          </a:xfrm>
        </p:grpSpPr>
        <p:sp>
          <p:nvSpPr>
            <p:cNvPr id="11" name="Rectangle 10">
              <a:extLst>
                <a:ext uri="{FF2B5EF4-FFF2-40B4-BE49-F238E27FC236}">
                  <a16:creationId xmlns:a16="http://schemas.microsoft.com/office/drawing/2014/main" id="{DA880D1C-096F-55E7-C971-AAADEF81F16C}"/>
                </a:ext>
              </a:extLst>
            </p:cNvPr>
            <p:cNvSpPr/>
            <p:nvPr/>
          </p:nvSpPr>
          <p:spPr>
            <a:xfrm>
              <a:off x="5599301" y="6193417"/>
              <a:ext cx="681037" cy="68103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sz="4050"/>
            </a:p>
          </p:txBody>
        </p:sp>
        <p:grpSp>
          <p:nvGrpSpPr>
            <p:cNvPr id="12" name="Group 11">
              <a:extLst>
                <a:ext uri="{FF2B5EF4-FFF2-40B4-BE49-F238E27FC236}">
                  <a16:creationId xmlns:a16="http://schemas.microsoft.com/office/drawing/2014/main" id="{A06ED722-2E1C-6C95-9526-653D36C7E06A}"/>
                </a:ext>
              </a:extLst>
            </p:cNvPr>
            <p:cNvGrpSpPr/>
            <p:nvPr/>
          </p:nvGrpSpPr>
          <p:grpSpPr>
            <a:xfrm rot="2700000">
              <a:off x="5666337" y="6035611"/>
              <a:ext cx="773851" cy="792665"/>
              <a:chOff x="7900738" y="1085921"/>
              <a:chExt cx="903418" cy="925382"/>
            </a:xfrm>
          </p:grpSpPr>
          <p:pic>
            <p:nvPicPr>
              <p:cNvPr id="13" name="Graphic 12" descr="Caret Up with solid fill">
                <a:extLst>
                  <a:ext uri="{FF2B5EF4-FFF2-40B4-BE49-F238E27FC236}">
                    <a16:creationId xmlns:a16="http://schemas.microsoft.com/office/drawing/2014/main" id="{7FA08C0B-F957-5F7C-899E-42BA8740C6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00738" y="1085921"/>
                <a:ext cx="903418" cy="925382"/>
              </a:xfrm>
              <a:prstGeom prst="rect">
                <a:avLst/>
              </a:prstGeom>
            </p:spPr>
          </p:pic>
          <p:cxnSp>
            <p:nvCxnSpPr>
              <p:cNvPr id="14" name="Straight Connector 13">
                <a:extLst>
                  <a:ext uri="{FF2B5EF4-FFF2-40B4-BE49-F238E27FC236}">
                    <a16:creationId xmlns:a16="http://schemas.microsoft.com/office/drawing/2014/main" id="{FD960864-E44E-5CD3-67D8-CEA8D2BC517C}"/>
                  </a:ext>
                </a:extLst>
              </p:cNvPr>
              <p:cNvCxnSpPr/>
              <p:nvPr/>
            </p:nvCxnSpPr>
            <p:spPr>
              <a:xfrm>
                <a:off x="8357937" y="1426568"/>
                <a:ext cx="0" cy="584734"/>
              </a:xfrm>
              <a:prstGeom prst="line">
                <a:avLst/>
              </a:prstGeom>
              <a:ln w="57150"/>
            </p:spPr>
            <p:style>
              <a:lnRef idx="1">
                <a:schemeClr val="dk1"/>
              </a:lnRef>
              <a:fillRef idx="0">
                <a:schemeClr val="dk1"/>
              </a:fillRef>
              <a:effectRef idx="0">
                <a:schemeClr val="dk1"/>
              </a:effectRef>
              <a:fontRef idx="minor">
                <a:schemeClr val="tx1"/>
              </a:fontRef>
            </p:style>
          </p:cxnSp>
        </p:grpSp>
      </p:grpSp>
      <p:sp>
        <p:nvSpPr>
          <p:cNvPr id="6" name="Title 1">
            <a:extLst>
              <a:ext uri="{FF2B5EF4-FFF2-40B4-BE49-F238E27FC236}">
                <a16:creationId xmlns:a16="http://schemas.microsoft.com/office/drawing/2014/main" id="{91136E38-EC78-D7A6-911A-0019C68BA618}"/>
              </a:ext>
            </a:extLst>
          </p:cNvPr>
          <p:cNvSpPr txBox="1">
            <a:spLocks/>
          </p:cNvSpPr>
          <p:nvPr/>
        </p:nvSpPr>
        <p:spPr>
          <a:xfrm>
            <a:off x="722376" y="6935977"/>
            <a:ext cx="6828953" cy="2466204"/>
          </a:xfrm>
          <a:prstGeom prst="rect">
            <a:avLst/>
          </a:prstGeom>
        </p:spPr>
        <p:txBody>
          <a:bodyPr vert="horz" lIns="137160" tIns="68580" rIns="137160" bIns="68580" rtlCol="0" anchor="ctr">
            <a:normAutofit fontScale="92500"/>
          </a:bodyPr>
          <a:lstStyle>
            <a:lvl1pPr algn="l" defTabSz="914400" rtl="0" eaLnBrk="1" latinLnBrk="0" hangingPunct="1">
              <a:lnSpc>
                <a:spcPct val="90000"/>
              </a:lnSpc>
              <a:spcBef>
                <a:spcPct val="0"/>
              </a:spcBef>
              <a:buNone/>
              <a:defRPr sz="2800" kern="1200">
                <a:solidFill>
                  <a:srgbClr val="000000"/>
                </a:solidFill>
                <a:latin typeface="+mj-lt"/>
                <a:ea typeface="+mj-ea"/>
                <a:cs typeface="+mj-cs"/>
              </a:defRPr>
            </a:lvl1pPr>
          </a:lstStyle>
          <a:p>
            <a:r>
              <a:rPr lang="en-US" sz="5400" b="1">
                <a:solidFill>
                  <a:schemeClr val="bg1"/>
                </a:solidFill>
              </a:rPr>
              <a:t>How do we ensure that data is accurate and consistent?</a:t>
            </a:r>
          </a:p>
        </p:txBody>
      </p:sp>
      <p:sp>
        <p:nvSpPr>
          <p:cNvPr id="2" name="Rectangle 1">
            <a:extLst>
              <a:ext uri="{FF2B5EF4-FFF2-40B4-BE49-F238E27FC236}">
                <a16:creationId xmlns:a16="http://schemas.microsoft.com/office/drawing/2014/main" id="{7EF8DA37-6269-DCB9-A710-7E146EE50B5C}"/>
              </a:ext>
            </a:extLst>
          </p:cNvPr>
          <p:cNvSpPr/>
          <p:nvPr/>
        </p:nvSpPr>
        <p:spPr>
          <a:xfrm>
            <a:off x="8136793" y="1287701"/>
            <a:ext cx="1282408" cy="920928"/>
          </a:xfrm>
          <a:prstGeom prst="rect">
            <a:avLst/>
          </a:prstGeom>
          <a:solidFill>
            <a:srgbClr val="FF0004">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BBE1A96-820B-769C-543B-46DDC1B7A177}"/>
              </a:ext>
            </a:extLst>
          </p:cNvPr>
          <p:cNvSpPr/>
          <p:nvPr/>
        </p:nvSpPr>
        <p:spPr>
          <a:xfrm>
            <a:off x="8136793" y="4990731"/>
            <a:ext cx="1282408" cy="1536678"/>
          </a:xfrm>
          <a:prstGeom prst="rect">
            <a:avLst/>
          </a:prstGeom>
          <a:solidFill>
            <a:srgbClr val="FF0004">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E10076C-FE1A-5BF5-12FF-311A799303FA}"/>
              </a:ext>
            </a:extLst>
          </p:cNvPr>
          <p:cNvSpPr/>
          <p:nvPr/>
        </p:nvSpPr>
        <p:spPr>
          <a:xfrm>
            <a:off x="8136793" y="8159264"/>
            <a:ext cx="1282408" cy="543156"/>
          </a:xfrm>
          <a:prstGeom prst="rect">
            <a:avLst/>
          </a:prstGeom>
          <a:solidFill>
            <a:srgbClr val="FF0004">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34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D8BD1-63A2-C750-7BF2-E37A0FAE2C64}"/>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09303505-9EE1-284D-69A4-2639A957CD9D}"/>
              </a:ext>
            </a:extLst>
          </p:cNvPr>
          <p:cNvSpPr/>
          <p:nvPr/>
        </p:nvSpPr>
        <p:spPr>
          <a:xfrm>
            <a:off x="9144000" y="0"/>
            <a:ext cx="9144000" cy="10287000"/>
          </a:xfrm>
          <a:prstGeom prst="rect">
            <a:avLst/>
          </a:prstGeom>
          <a:gradFill flip="none" rotWithShape="1">
            <a:gsLst>
              <a:gs pos="0">
                <a:schemeClr val="accent1"/>
              </a:gs>
              <a:gs pos="35000">
                <a:schemeClr val="accent2">
                  <a:lumMod val="0"/>
                  <a:lumOff val="100000"/>
                </a:schemeClr>
              </a:gs>
              <a:gs pos="100000">
                <a:schemeClr val="accent3"/>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11E3EF16-A7A4-1C79-56E3-BA9F4D68729A}"/>
              </a:ext>
            </a:extLst>
          </p:cNvPr>
          <p:cNvSpPr>
            <a:spLocks noGrp="1"/>
          </p:cNvSpPr>
          <p:nvPr>
            <p:ph type="title"/>
          </p:nvPr>
        </p:nvSpPr>
        <p:spPr>
          <a:xfrm>
            <a:off x="700509" y="1819275"/>
            <a:ext cx="6586763" cy="2701353"/>
          </a:xfrm>
        </p:spPr>
        <p:txBody>
          <a:bodyPr>
            <a:normAutofit/>
          </a:bodyPr>
          <a:lstStyle/>
          <a:p>
            <a:pPr>
              <a:lnSpc>
                <a:spcPct val="100000"/>
              </a:lnSpc>
            </a:pPr>
            <a:r>
              <a:rPr lang="en-GB" sz="4800" b="1"/>
              <a:t>Tagging mechanism in </a:t>
            </a:r>
            <a:r>
              <a:rPr lang="en-GB" sz="4800" b="1" err="1"/>
              <a:t>CluedIn</a:t>
            </a:r>
            <a:endParaRPr lang="en-US" sz="4800" b="1"/>
          </a:p>
        </p:txBody>
      </p:sp>
      <p:sp>
        <p:nvSpPr>
          <p:cNvPr id="9" name="Content Placeholder 8">
            <a:extLst>
              <a:ext uri="{FF2B5EF4-FFF2-40B4-BE49-F238E27FC236}">
                <a16:creationId xmlns:a16="http://schemas.microsoft.com/office/drawing/2014/main" id="{F5497245-0CD1-9C24-5ED7-FC655A1F77BD}"/>
              </a:ext>
            </a:extLst>
          </p:cNvPr>
          <p:cNvSpPr>
            <a:spLocks noGrp="1"/>
          </p:cNvSpPr>
          <p:nvPr>
            <p:ph idx="1"/>
          </p:nvPr>
        </p:nvSpPr>
        <p:spPr>
          <a:xfrm>
            <a:off x="720895" y="4770718"/>
            <a:ext cx="7861130" cy="2701353"/>
          </a:xfrm>
        </p:spPr>
        <p:txBody>
          <a:bodyPr>
            <a:normAutofit/>
          </a:bodyPr>
          <a:lstStyle/>
          <a:p>
            <a:pPr marL="0" indent="0">
              <a:lnSpc>
                <a:spcPts val="3000"/>
              </a:lnSpc>
              <a:spcBef>
                <a:spcPts val="0"/>
              </a:spcBef>
              <a:buNone/>
            </a:pPr>
            <a:r>
              <a:rPr lang="en-GB"/>
              <a:t>With tags, you can </a:t>
            </a:r>
            <a:r>
              <a:rPr lang="en-GB">
                <a:highlight>
                  <a:srgbClr val="2EF2A2"/>
                </a:highlight>
              </a:rPr>
              <a:t>categorize golden records into groups</a:t>
            </a:r>
            <a:r>
              <a:rPr lang="en-US"/>
              <a:t>—for example, a separate group for records with missing properties, a separate group for records with invalid properties, and so on.</a:t>
            </a:r>
          </a:p>
          <a:p>
            <a:pPr marL="0" indent="0">
              <a:lnSpc>
                <a:spcPts val="3000"/>
              </a:lnSpc>
              <a:spcBef>
                <a:spcPts val="0"/>
              </a:spcBef>
              <a:buNone/>
            </a:pPr>
            <a:endParaRPr lang="en-US"/>
          </a:p>
          <a:p>
            <a:pPr marL="0" indent="0">
              <a:lnSpc>
                <a:spcPts val="3000"/>
              </a:lnSpc>
              <a:spcBef>
                <a:spcPts val="0"/>
              </a:spcBef>
              <a:buNone/>
            </a:pPr>
            <a:r>
              <a:rPr lang="en-GB"/>
              <a:t>Tags should always be </a:t>
            </a:r>
            <a:r>
              <a:rPr lang="en-GB">
                <a:highlight>
                  <a:srgbClr val="2EF2A2"/>
                </a:highlight>
              </a:rPr>
              <a:t>applied directly on the golden record</a:t>
            </a:r>
            <a:r>
              <a:rPr lang="en-GB"/>
              <a:t>, which acts as your single source of truth.</a:t>
            </a:r>
            <a:endParaRPr lang="en-US"/>
          </a:p>
          <a:p>
            <a:pPr marL="0" indent="0">
              <a:lnSpc>
                <a:spcPts val="3000"/>
              </a:lnSpc>
              <a:spcBef>
                <a:spcPts val="0"/>
              </a:spcBef>
              <a:buNone/>
            </a:pPr>
            <a:endParaRPr lang="en-GB"/>
          </a:p>
        </p:txBody>
      </p:sp>
      <p:sp>
        <p:nvSpPr>
          <p:cNvPr id="4" name="Slide Number Placeholder 3">
            <a:extLst>
              <a:ext uri="{FF2B5EF4-FFF2-40B4-BE49-F238E27FC236}">
                <a16:creationId xmlns:a16="http://schemas.microsoft.com/office/drawing/2014/main" id="{7C8CA03F-1A0A-43DC-3C1A-BDB4E2437AB7}"/>
              </a:ext>
            </a:extLst>
          </p:cNvPr>
          <p:cNvSpPr>
            <a:spLocks noGrp="1"/>
          </p:cNvSpPr>
          <p:nvPr>
            <p:ph type="sldNum" sz="quarter" idx="12"/>
          </p:nvPr>
        </p:nvSpPr>
        <p:spPr/>
        <p:txBody>
          <a:bodyPr/>
          <a:lstStyle/>
          <a:p>
            <a:fld id="{B7BD53AE-7240-4391-874D-1B91F412B7AB}" type="slidenum">
              <a:rPr lang="en-US" smtClean="0"/>
              <a:t>5</a:t>
            </a:fld>
            <a:endParaRPr lang="en-US"/>
          </a:p>
        </p:txBody>
      </p:sp>
      <p:pic>
        <p:nvPicPr>
          <p:cNvPr id="19" name="Picture 16">
            <a:extLst>
              <a:ext uri="{FF2B5EF4-FFF2-40B4-BE49-F238E27FC236}">
                <a16:creationId xmlns:a16="http://schemas.microsoft.com/office/drawing/2014/main" id="{A471A38E-D9C2-96C2-2CC3-C76254DCB3F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20895" y="9183036"/>
            <a:ext cx="1116623" cy="356255"/>
          </a:xfrm>
          <a:prstGeom prst="rect">
            <a:avLst/>
          </a:prstGeom>
        </p:spPr>
      </p:pic>
      <p:pic>
        <p:nvPicPr>
          <p:cNvPr id="10" name="Picture 9">
            <a:extLst>
              <a:ext uri="{FF2B5EF4-FFF2-40B4-BE49-F238E27FC236}">
                <a16:creationId xmlns:a16="http://schemas.microsoft.com/office/drawing/2014/main" id="{D6F16CAB-C0A9-2296-291C-4B5D011423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83635" y="1315257"/>
            <a:ext cx="8150661" cy="3885227"/>
          </a:xfrm>
          <a:prstGeom prst="rect">
            <a:avLst/>
          </a:prstGeom>
          <a:ln>
            <a:noFill/>
          </a:ln>
        </p:spPr>
      </p:pic>
      <p:pic>
        <p:nvPicPr>
          <p:cNvPr id="15" name="Picture 14">
            <a:extLst>
              <a:ext uri="{FF2B5EF4-FFF2-40B4-BE49-F238E27FC236}">
                <a16:creationId xmlns:a16="http://schemas.microsoft.com/office/drawing/2014/main" id="{738E82C7-B9D0-75E0-DCD9-A5393E2552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74948" y="5583252"/>
            <a:ext cx="7368033" cy="3599784"/>
          </a:xfrm>
          <a:prstGeom prst="rect">
            <a:avLst/>
          </a:prstGeom>
        </p:spPr>
      </p:pic>
    </p:spTree>
    <p:extLst>
      <p:ext uri="{BB962C8B-B14F-4D97-AF65-F5344CB8AC3E}">
        <p14:creationId xmlns:p14="http://schemas.microsoft.com/office/powerpoint/2010/main" val="211193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6CF99-99BC-FEA7-E332-C09F3903D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56443-C5D8-5DA0-2535-EA183D89852C}"/>
              </a:ext>
            </a:extLst>
          </p:cNvPr>
          <p:cNvSpPr>
            <a:spLocks noGrp="1"/>
          </p:cNvSpPr>
          <p:nvPr>
            <p:ph type="title"/>
          </p:nvPr>
        </p:nvSpPr>
        <p:spPr/>
        <p:txBody>
          <a:bodyPr>
            <a:normAutofit/>
          </a:bodyPr>
          <a:lstStyle/>
          <a:p>
            <a:pPr>
              <a:lnSpc>
                <a:spcPct val="100000"/>
              </a:lnSpc>
            </a:pPr>
            <a:r>
              <a:rPr lang="en-GB" sz="4800" b="1"/>
              <a:t>Recommended types of tags</a:t>
            </a:r>
            <a:endParaRPr lang="en-US" sz="4800" b="1"/>
          </a:p>
        </p:txBody>
      </p:sp>
      <p:sp>
        <p:nvSpPr>
          <p:cNvPr id="4" name="Slide Number Placeholder 3">
            <a:extLst>
              <a:ext uri="{FF2B5EF4-FFF2-40B4-BE49-F238E27FC236}">
                <a16:creationId xmlns:a16="http://schemas.microsoft.com/office/drawing/2014/main" id="{57175613-5CDB-74FC-6A3F-0317CD3A8EB0}"/>
              </a:ext>
            </a:extLst>
          </p:cNvPr>
          <p:cNvSpPr>
            <a:spLocks noGrp="1"/>
          </p:cNvSpPr>
          <p:nvPr>
            <p:ph type="sldNum" sz="quarter" idx="10"/>
          </p:nvPr>
        </p:nvSpPr>
        <p:spPr/>
        <p:txBody>
          <a:bodyPr/>
          <a:lstStyle/>
          <a:p>
            <a:fld id="{B7BD53AE-7240-4391-874D-1B91F412B7AB}" type="slidenum">
              <a:rPr lang="en-US" smtClean="0"/>
              <a:t>6</a:t>
            </a:fld>
            <a:endParaRPr lang="en-US"/>
          </a:p>
        </p:txBody>
      </p:sp>
      <p:sp>
        <p:nvSpPr>
          <p:cNvPr id="9" name="Content Placeholder 8">
            <a:extLst>
              <a:ext uri="{FF2B5EF4-FFF2-40B4-BE49-F238E27FC236}">
                <a16:creationId xmlns:a16="http://schemas.microsoft.com/office/drawing/2014/main" id="{A7F755B6-4344-0D9B-4619-400312CFEA61}"/>
              </a:ext>
            </a:extLst>
          </p:cNvPr>
          <p:cNvSpPr>
            <a:spLocks noGrp="1"/>
          </p:cNvSpPr>
          <p:nvPr>
            <p:ph type="body" sz="quarter" idx="12"/>
          </p:nvPr>
        </p:nvSpPr>
        <p:spPr>
          <a:xfrm>
            <a:off x="1471025" y="6227064"/>
            <a:ext cx="4577646" cy="957014"/>
          </a:xfrm>
        </p:spPr>
        <p:txBody>
          <a:bodyPr>
            <a:normAutofit/>
          </a:bodyPr>
          <a:lstStyle/>
          <a:p>
            <a:pPr>
              <a:lnSpc>
                <a:spcPts val="3000"/>
              </a:lnSpc>
              <a:spcBef>
                <a:spcPts val="0"/>
              </a:spcBef>
            </a:pPr>
            <a:r>
              <a:rPr lang="en-GB"/>
              <a:t>Structural tags</a:t>
            </a:r>
          </a:p>
        </p:txBody>
      </p:sp>
      <p:sp>
        <p:nvSpPr>
          <p:cNvPr id="3" name="Text Placeholder 2">
            <a:extLst>
              <a:ext uri="{FF2B5EF4-FFF2-40B4-BE49-F238E27FC236}">
                <a16:creationId xmlns:a16="http://schemas.microsoft.com/office/drawing/2014/main" id="{4D125ED6-3F26-4903-C595-85D85F8EE373}"/>
              </a:ext>
            </a:extLst>
          </p:cNvPr>
          <p:cNvSpPr>
            <a:spLocks noGrp="1"/>
          </p:cNvSpPr>
          <p:nvPr>
            <p:ph type="body" sz="quarter" idx="13"/>
          </p:nvPr>
        </p:nvSpPr>
        <p:spPr>
          <a:xfrm>
            <a:off x="6838155" y="6227064"/>
            <a:ext cx="4577646" cy="957014"/>
          </a:xfrm>
        </p:spPr>
        <p:txBody>
          <a:bodyPr/>
          <a:lstStyle/>
          <a:p>
            <a:r>
              <a:rPr lang="en-GB"/>
              <a:t>Data quality tags</a:t>
            </a:r>
          </a:p>
          <a:p>
            <a:endParaRPr lang="en-US"/>
          </a:p>
        </p:txBody>
      </p:sp>
      <p:sp>
        <p:nvSpPr>
          <p:cNvPr id="6" name="Text Placeholder 5">
            <a:extLst>
              <a:ext uri="{FF2B5EF4-FFF2-40B4-BE49-F238E27FC236}">
                <a16:creationId xmlns:a16="http://schemas.microsoft.com/office/drawing/2014/main" id="{FCD152C5-EA12-F149-3F65-C727C95E7CDA}"/>
              </a:ext>
            </a:extLst>
          </p:cNvPr>
          <p:cNvSpPr>
            <a:spLocks noGrp="1"/>
          </p:cNvSpPr>
          <p:nvPr>
            <p:ph type="body" sz="quarter" idx="14"/>
          </p:nvPr>
        </p:nvSpPr>
        <p:spPr>
          <a:xfrm>
            <a:off x="12179729" y="6227064"/>
            <a:ext cx="4577646" cy="957014"/>
          </a:xfrm>
        </p:spPr>
        <p:txBody>
          <a:bodyPr/>
          <a:lstStyle/>
          <a:p>
            <a:r>
              <a:rPr lang="en-GB"/>
              <a:t>Business logic tags</a:t>
            </a:r>
          </a:p>
          <a:p>
            <a:endParaRPr lang="en-US"/>
          </a:p>
        </p:txBody>
      </p:sp>
      <p:sp>
        <p:nvSpPr>
          <p:cNvPr id="10" name="Text Placeholder 9">
            <a:extLst>
              <a:ext uri="{FF2B5EF4-FFF2-40B4-BE49-F238E27FC236}">
                <a16:creationId xmlns:a16="http://schemas.microsoft.com/office/drawing/2014/main" id="{FBCB4827-129E-1413-87FE-0335E1640959}"/>
              </a:ext>
            </a:extLst>
          </p:cNvPr>
          <p:cNvSpPr>
            <a:spLocks noGrp="1"/>
          </p:cNvSpPr>
          <p:nvPr>
            <p:ph type="body" sz="quarter" idx="20"/>
          </p:nvPr>
        </p:nvSpPr>
        <p:spPr>
          <a:xfrm>
            <a:off x="1471025" y="4723083"/>
            <a:ext cx="4577646" cy="1119933"/>
          </a:xfrm>
        </p:spPr>
        <p:txBody>
          <a:bodyPr>
            <a:normAutofit/>
          </a:bodyPr>
          <a:lstStyle/>
          <a:p>
            <a:r>
              <a:rPr lang="en-LT" sz="4800" b="0"/>
              <a:t>01</a:t>
            </a:r>
          </a:p>
        </p:txBody>
      </p:sp>
      <p:sp>
        <p:nvSpPr>
          <p:cNvPr id="11" name="Text Placeholder 10">
            <a:extLst>
              <a:ext uri="{FF2B5EF4-FFF2-40B4-BE49-F238E27FC236}">
                <a16:creationId xmlns:a16="http://schemas.microsoft.com/office/drawing/2014/main" id="{C20A6AED-EABC-9F14-16FC-3A540DCFFD53}"/>
              </a:ext>
            </a:extLst>
          </p:cNvPr>
          <p:cNvSpPr>
            <a:spLocks noGrp="1"/>
          </p:cNvSpPr>
          <p:nvPr>
            <p:ph type="body" sz="quarter" idx="25"/>
          </p:nvPr>
        </p:nvSpPr>
        <p:spPr>
          <a:xfrm>
            <a:off x="6812597" y="4723083"/>
            <a:ext cx="4577646" cy="1119933"/>
          </a:xfrm>
        </p:spPr>
        <p:txBody>
          <a:bodyPr>
            <a:normAutofit/>
          </a:bodyPr>
          <a:lstStyle/>
          <a:p>
            <a:r>
              <a:rPr lang="en-LT" sz="4800" b="0"/>
              <a:t>02</a:t>
            </a:r>
          </a:p>
        </p:txBody>
      </p:sp>
      <p:sp>
        <p:nvSpPr>
          <p:cNvPr id="13" name="Text Placeholder 12">
            <a:extLst>
              <a:ext uri="{FF2B5EF4-FFF2-40B4-BE49-F238E27FC236}">
                <a16:creationId xmlns:a16="http://schemas.microsoft.com/office/drawing/2014/main" id="{60AFA1C4-FFC3-C3E8-7581-348357926EC0}"/>
              </a:ext>
            </a:extLst>
          </p:cNvPr>
          <p:cNvSpPr>
            <a:spLocks noGrp="1"/>
          </p:cNvSpPr>
          <p:nvPr>
            <p:ph type="body" sz="quarter" idx="27"/>
          </p:nvPr>
        </p:nvSpPr>
        <p:spPr>
          <a:xfrm>
            <a:off x="12171207" y="4723083"/>
            <a:ext cx="4577646" cy="1119933"/>
          </a:xfrm>
        </p:spPr>
        <p:txBody>
          <a:bodyPr>
            <a:normAutofit/>
          </a:bodyPr>
          <a:lstStyle/>
          <a:p>
            <a:r>
              <a:rPr lang="en-LT" sz="4800" b="0"/>
              <a:t>03</a:t>
            </a:r>
          </a:p>
        </p:txBody>
      </p:sp>
      <p:pic>
        <p:nvPicPr>
          <p:cNvPr id="19" name="Picture 16">
            <a:extLst>
              <a:ext uri="{FF2B5EF4-FFF2-40B4-BE49-F238E27FC236}">
                <a16:creationId xmlns:a16="http://schemas.microsoft.com/office/drawing/2014/main" id="{61D138EF-370D-860D-38D6-47D4B368EAC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20895" y="9183036"/>
            <a:ext cx="1116623" cy="356255"/>
          </a:xfrm>
          <a:prstGeom prst="rect">
            <a:avLst/>
          </a:prstGeom>
        </p:spPr>
      </p:pic>
    </p:spTree>
    <p:extLst>
      <p:ext uri="{BB962C8B-B14F-4D97-AF65-F5344CB8AC3E}">
        <p14:creationId xmlns:p14="http://schemas.microsoft.com/office/powerpoint/2010/main" val="125325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F8105-2022-82F2-DA22-9049A1331A16}"/>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1EBDCC03-5F93-598C-47C4-32E6785DA40B}"/>
              </a:ext>
            </a:extLst>
          </p:cNvPr>
          <p:cNvSpPr/>
          <p:nvPr/>
        </p:nvSpPr>
        <p:spPr>
          <a:xfrm>
            <a:off x="9144000" y="0"/>
            <a:ext cx="9144000" cy="10287000"/>
          </a:xfrm>
          <a:prstGeom prst="rect">
            <a:avLst/>
          </a:prstGeom>
          <a:gradFill flip="none" rotWithShape="1">
            <a:gsLst>
              <a:gs pos="0">
                <a:schemeClr val="accent1"/>
              </a:gs>
              <a:gs pos="35000">
                <a:schemeClr val="accent2">
                  <a:lumMod val="0"/>
                  <a:lumOff val="100000"/>
                </a:schemeClr>
              </a:gs>
              <a:gs pos="100000">
                <a:schemeClr val="accent3"/>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A169C60E-B2E4-A28C-69CB-49AFF7DB4350}"/>
              </a:ext>
            </a:extLst>
          </p:cNvPr>
          <p:cNvSpPr>
            <a:spLocks noGrp="1"/>
          </p:cNvSpPr>
          <p:nvPr>
            <p:ph type="title"/>
          </p:nvPr>
        </p:nvSpPr>
        <p:spPr>
          <a:xfrm>
            <a:off x="686738" y="1819275"/>
            <a:ext cx="7929443" cy="2701353"/>
          </a:xfrm>
        </p:spPr>
        <p:txBody>
          <a:bodyPr>
            <a:normAutofit/>
          </a:bodyPr>
          <a:lstStyle/>
          <a:p>
            <a:pPr>
              <a:lnSpc>
                <a:spcPct val="100000"/>
              </a:lnSpc>
            </a:pPr>
            <a:r>
              <a:rPr lang="en-GB" sz="4300" b="1"/>
              <a:t>Structural tags</a:t>
            </a:r>
            <a:endParaRPr lang="en-US" sz="4300" b="1"/>
          </a:p>
        </p:txBody>
      </p:sp>
      <p:sp>
        <p:nvSpPr>
          <p:cNvPr id="9" name="Content Placeholder 8">
            <a:extLst>
              <a:ext uri="{FF2B5EF4-FFF2-40B4-BE49-F238E27FC236}">
                <a16:creationId xmlns:a16="http://schemas.microsoft.com/office/drawing/2014/main" id="{6DE0997A-EBF3-D748-B982-F8C5B171C459}"/>
              </a:ext>
            </a:extLst>
          </p:cNvPr>
          <p:cNvSpPr>
            <a:spLocks noGrp="1"/>
          </p:cNvSpPr>
          <p:nvPr>
            <p:ph idx="1"/>
          </p:nvPr>
        </p:nvSpPr>
        <p:spPr>
          <a:xfrm>
            <a:off x="720895" y="4520628"/>
            <a:ext cx="7861130" cy="4394772"/>
          </a:xfrm>
        </p:spPr>
        <p:txBody>
          <a:bodyPr>
            <a:normAutofit/>
          </a:bodyPr>
          <a:lstStyle/>
          <a:p>
            <a:pPr marL="0" indent="0">
              <a:lnSpc>
                <a:spcPts val="3000"/>
              </a:lnSpc>
              <a:spcBef>
                <a:spcPts val="0"/>
              </a:spcBef>
              <a:buNone/>
            </a:pPr>
            <a:r>
              <a:rPr lang="en-GB"/>
              <a:t>Structural tags can be used to </a:t>
            </a:r>
            <a:r>
              <a:rPr lang="en-GB">
                <a:highlight>
                  <a:srgbClr val="2EF2A2"/>
                </a:highlight>
              </a:rPr>
              <a:t>check for missing fields</a:t>
            </a:r>
            <a:r>
              <a:rPr lang="en-GB"/>
              <a:t> based on the expected data structure.</a:t>
            </a:r>
          </a:p>
          <a:p>
            <a:pPr marL="0" indent="0">
              <a:lnSpc>
                <a:spcPts val="3000"/>
              </a:lnSpc>
              <a:spcBef>
                <a:spcPts val="0"/>
              </a:spcBef>
              <a:buNone/>
            </a:pPr>
            <a:endParaRPr lang="en-GB"/>
          </a:p>
          <a:p>
            <a:pPr marL="0" indent="0">
              <a:lnSpc>
                <a:spcPts val="3000"/>
              </a:lnSpc>
              <a:spcBef>
                <a:spcPts val="0"/>
              </a:spcBef>
              <a:buNone/>
            </a:pPr>
            <a:r>
              <a:rPr lang="en-GB"/>
              <a:t>For example, you might require that all golden records include address details. If any details, such as city or postal code, are missing, the golden record will be tagged as invalid.</a:t>
            </a:r>
          </a:p>
        </p:txBody>
      </p:sp>
      <p:sp>
        <p:nvSpPr>
          <p:cNvPr id="4" name="Slide Number Placeholder 3">
            <a:extLst>
              <a:ext uri="{FF2B5EF4-FFF2-40B4-BE49-F238E27FC236}">
                <a16:creationId xmlns:a16="http://schemas.microsoft.com/office/drawing/2014/main" id="{B8CB9637-2ECC-DF04-337A-5349EF918652}"/>
              </a:ext>
            </a:extLst>
          </p:cNvPr>
          <p:cNvSpPr>
            <a:spLocks noGrp="1"/>
          </p:cNvSpPr>
          <p:nvPr>
            <p:ph type="sldNum" sz="quarter" idx="12"/>
          </p:nvPr>
        </p:nvSpPr>
        <p:spPr/>
        <p:txBody>
          <a:bodyPr/>
          <a:lstStyle/>
          <a:p>
            <a:fld id="{B7BD53AE-7240-4391-874D-1B91F412B7AB}" type="slidenum">
              <a:rPr lang="en-US" smtClean="0"/>
              <a:t>7</a:t>
            </a:fld>
            <a:endParaRPr lang="en-US"/>
          </a:p>
        </p:txBody>
      </p:sp>
      <p:pic>
        <p:nvPicPr>
          <p:cNvPr id="19" name="Picture 16">
            <a:extLst>
              <a:ext uri="{FF2B5EF4-FFF2-40B4-BE49-F238E27FC236}">
                <a16:creationId xmlns:a16="http://schemas.microsoft.com/office/drawing/2014/main" id="{64094023-9895-8E36-8203-EBE330E554C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0895" y="9183036"/>
            <a:ext cx="1116623" cy="356255"/>
          </a:xfrm>
          <a:prstGeom prst="rect">
            <a:avLst/>
          </a:prstGeom>
        </p:spPr>
      </p:pic>
      <p:pic>
        <p:nvPicPr>
          <p:cNvPr id="6" name="Picture 5">
            <a:extLst>
              <a:ext uri="{FF2B5EF4-FFF2-40B4-BE49-F238E27FC236}">
                <a16:creationId xmlns:a16="http://schemas.microsoft.com/office/drawing/2014/main" id="{54C8BACC-9B13-54AA-3C9E-4D13FB26F6B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48714" y="3228491"/>
            <a:ext cx="8534571" cy="5784363"/>
          </a:xfrm>
          <a:prstGeom prst="rect">
            <a:avLst/>
          </a:prstGeom>
        </p:spPr>
      </p:pic>
      <p:pic>
        <p:nvPicPr>
          <p:cNvPr id="11" name="Picture 10">
            <a:extLst>
              <a:ext uri="{FF2B5EF4-FFF2-40B4-BE49-F238E27FC236}">
                <a16:creationId xmlns:a16="http://schemas.microsoft.com/office/drawing/2014/main" id="{1546033F-6165-6706-13BB-D1F93BB6BD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467024" y="943979"/>
            <a:ext cx="7668618" cy="3621292"/>
          </a:xfrm>
          <a:prstGeom prst="rect">
            <a:avLst/>
          </a:prstGeom>
        </p:spPr>
      </p:pic>
    </p:spTree>
    <p:extLst>
      <p:ext uri="{BB962C8B-B14F-4D97-AF65-F5344CB8AC3E}">
        <p14:creationId xmlns:p14="http://schemas.microsoft.com/office/powerpoint/2010/main" val="73696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D18F0-1EE0-8812-D59E-F3D2BAAFBC43}"/>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EE6762C-1F5C-EB12-7F2C-D3FDA3D0649F}"/>
              </a:ext>
            </a:extLst>
          </p:cNvPr>
          <p:cNvSpPr/>
          <p:nvPr/>
        </p:nvSpPr>
        <p:spPr>
          <a:xfrm>
            <a:off x="9144000" y="0"/>
            <a:ext cx="9144000" cy="10287000"/>
          </a:xfrm>
          <a:prstGeom prst="rect">
            <a:avLst/>
          </a:prstGeom>
          <a:gradFill flip="none" rotWithShape="1">
            <a:gsLst>
              <a:gs pos="0">
                <a:schemeClr val="accent1"/>
              </a:gs>
              <a:gs pos="35000">
                <a:schemeClr val="accent2">
                  <a:lumMod val="0"/>
                  <a:lumOff val="100000"/>
                </a:schemeClr>
              </a:gs>
              <a:gs pos="100000">
                <a:schemeClr val="accent3"/>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B1C369E3-9FB2-D27F-DB65-A132E2BFEEA5}"/>
              </a:ext>
            </a:extLst>
          </p:cNvPr>
          <p:cNvSpPr>
            <a:spLocks noGrp="1"/>
          </p:cNvSpPr>
          <p:nvPr>
            <p:ph type="title"/>
          </p:nvPr>
        </p:nvSpPr>
        <p:spPr>
          <a:xfrm>
            <a:off x="686738" y="1819275"/>
            <a:ext cx="7929443" cy="2701353"/>
          </a:xfrm>
        </p:spPr>
        <p:txBody>
          <a:bodyPr>
            <a:normAutofit/>
          </a:bodyPr>
          <a:lstStyle/>
          <a:p>
            <a:pPr>
              <a:lnSpc>
                <a:spcPct val="100000"/>
              </a:lnSpc>
            </a:pPr>
            <a:r>
              <a:rPr lang="en-GB" sz="4300" b="1"/>
              <a:t>Data quality tags</a:t>
            </a:r>
            <a:endParaRPr lang="en-US" sz="4300" b="1"/>
          </a:p>
        </p:txBody>
      </p:sp>
      <p:sp>
        <p:nvSpPr>
          <p:cNvPr id="9" name="Content Placeholder 8">
            <a:extLst>
              <a:ext uri="{FF2B5EF4-FFF2-40B4-BE49-F238E27FC236}">
                <a16:creationId xmlns:a16="http://schemas.microsoft.com/office/drawing/2014/main" id="{0146D177-2F11-451A-5B4D-7D712A708007}"/>
              </a:ext>
            </a:extLst>
          </p:cNvPr>
          <p:cNvSpPr>
            <a:spLocks noGrp="1"/>
          </p:cNvSpPr>
          <p:nvPr>
            <p:ph idx="1"/>
          </p:nvPr>
        </p:nvSpPr>
        <p:spPr>
          <a:xfrm>
            <a:off x="720895" y="4520628"/>
            <a:ext cx="7861130" cy="4394772"/>
          </a:xfrm>
        </p:spPr>
        <p:txBody>
          <a:bodyPr>
            <a:normAutofit/>
          </a:bodyPr>
          <a:lstStyle/>
          <a:p>
            <a:pPr marL="0" indent="0">
              <a:lnSpc>
                <a:spcPts val="3000"/>
              </a:lnSpc>
              <a:spcBef>
                <a:spcPts val="0"/>
              </a:spcBef>
              <a:buNone/>
            </a:pPr>
            <a:r>
              <a:rPr lang="en-GB"/>
              <a:t>Data quality tags ensure that field values follow </a:t>
            </a:r>
            <a:r>
              <a:rPr lang="en-GB">
                <a:highlight>
                  <a:srgbClr val="2EF2A2"/>
                </a:highlight>
              </a:rPr>
              <a:t>expected formats</a:t>
            </a:r>
            <a:r>
              <a:rPr lang="en-GB"/>
              <a:t>. This is applicable to </a:t>
            </a:r>
            <a:r>
              <a:rPr lang="en-GB">
                <a:highlight>
                  <a:srgbClr val="2EF2A2"/>
                </a:highlight>
              </a:rPr>
              <a:t>emails, phone numbers, and country codes</a:t>
            </a:r>
            <a:r>
              <a:rPr lang="en-GB"/>
              <a:t>. Whenever values do not match the specified pattern, the golden record will be tagged as invalid.</a:t>
            </a:r>
          </a:p>
        </p:txBody>
      </p:sp>
      <p:sp>
        <p:nvSpPr>
          <p:cNvPr id="4" name="Slide Number Placeholder 3">
            <a:extLst>
              <a:ext uri="{FF2B5EF4-FFF2-40B4-BE49-F238E27FC236}">
                <a16:creationId xmlns:a16="http://schemas.microsoft.com/office/drawing/2014/main" id="{EB432C4A-6641-3D67-A202-44CA128883BC}"/>
              </a:ext>
            </a:extLst>
          </p:cNvPr>
          <p:cNvSpPr>
            <a:spLocks noGrp="1"/>
          </p:cNvSpPr>
          <p:nvPr>
            <p:ph type="sldNum" sz="quarter" idx="12"/>
          </p:nvPr>
        </p:nvSpPr>
        <p:spPr/>
        <p:txBody>
          <a:bodyPr/>
          <a:lstStyle/>
          <a:p>
            <a:fld id="{B7BD53AE-7240-4391-874D-1B91F412B7AB}" type="slidenum">
              <a:rPr lang="en-US" smtClean="0"/>
              <a:t>8</a:t>
            </a:fld>
            <a:endParaRPr lang="en-US"/>
          </a:p>
        </p:txBody>
      </p:sp>
      <p:pic>
        <p:nvPicPr>
          <p:cNvPr id="19" name="Picture 16">
            <a:extLst>
              <a:ext uri="{FF2B5EF4-FFF2-40B4-BE49-F238E27FC236}">
                <a16:creationId xmlns:a16="http://schemas.microsoft.com/office/drawing/2014/main" id="{4FA03AC6-B099-1786-821C-7C2F6411F45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0895" y="9183036"/>
            <a:ext cx="1116623" cy="356255"/>
          </a:xfrm>
          <a:prstGeom prst="rect">
            <a:avLst/>
          </a:prstGeom>
        </p:spPr>
      </p:pic>
      <p:pic>
        <p:nvPicPr>
          <p:cNvPr id="8" name="Picture 7">
            <a:extLst>
              <a:ext uri="{FF2B5EF4-FFF2-40B4-BE49-F238E27FC236}">
                <a16:creationId xmlns:a16="http://schemas.microsoft.com/office/drawing/2014/main" id="{13348DE6-BB6A-3F39-3AA7-C6209A6A9F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313224" y="4417688"/>
            <a:ext cx="8390557" cy="4027812"/>
          </a:xfrm>
          <a:prstGeom prst="rect">
            <a:avLst/>
          </a:prstGeom>
        </p:spPr>
      </p:pic>
      <p:pic>
        <p:nvPicPr>
          <p:cNvPr id="5" name="Picture 4">
            <a:extLst>
              <a:ext uri="{FF2B5EF4-FFF2-40B4-BE49-F238E27FC236}">
                <a16:creationId xmlns:a16="http://schemas.microsoft.com/office/drawing/2014/main" id="{D468340F-A40A-68F2-5794-67EFE6A6B46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375439" y="1324929"/>
            <a:ext cx="7737917" cy="3627499"/>
          </a:xfrm>
          <a:prstGeom prst="rect">
            <a:avLst/>
          </a:prstGeom>
        </p:spPr>
      </p:pic>
    </p:spTree>
    <p:extLst>
      <p:ext uri="{BB962C8B-B14F-4D97-AF65-F5344CB8AC3E}">
        <p14:creationId xmlns:p14="http://schemas.microsoft.com/office/powerpoint/2010/main" val="2217493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5C1C1-E6D0-A523-DF84-B14DF94BA9F8}"/>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A10E6CA4-8C32-5E8F-CE61-5E39C9BA544B}"/>
              </a:ext>
            </a:extLst>
          </p:cNvPr>
          <p:cNvSpPr/>
          <p:nvPr/>
        </p:nvSpPr>
        <p:spPr>
          <a:xfrm>
            <a:off x="9144000" y="0"/>
            <a:ext cx="9144000" cy="10287000"/>
          </a:xfrm>
          <a:prstGeom prst="rect">
            <a:avLst/>
          </a:prstGeom>
          <a:gradFill flip="none" rotWithShape="1">
            <a:gsLst>
              <a:gs pos="0">
                <a:schemeClr val="accent1"/>
              </a:gs>
              <a:gs pos="35000">
                <a:schemeClr val="accent2">
                  <a:lumMod val="0"/>
                  <a:lumOff val="100000"/>
                </a:schemeClr>
              </a:gs>
              <a:gs pos="100000">
                <a:schemeClr val="accent3"/>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880DE0A1-8AE2-0D01-0700-977BABAFD8AF}"/>
              </a:ext>
            </a:extLst>
          </p:cNvPr>
          <p:cNvSpPr>
            <a:spLocks noGrp="1"/>
          </p:cNvSpPr>
          <p:nvPr>
            <p:ph type="title"/>
          </p:nvPr>
        </p:nvSpPr>
        <p:spPr>
          <a:xfrm>
            <a:off x="686738" y="1819275"/>
            <a:ext cx="7929443" cy="2701353"/>
          </a:xfrm>
        </p:spPr>
        <p:txBody>
          <a:bodyPr>
            <a:normAutofit/>
          </a:bodyPr>
          <a:lstStyle/>
          <a:p>
            <a:pPr>
              <a:lnSpc>
                <a:spcPct val="100000"/>
              </a:lnSpc>
            </a:pPr>
            <a:r>
              <a:rPr lang="en-GB" sz="4300" b="1"/>
              <a:t>Business logic tags</a:t>
            </a:r>
            <a:endParaRPr lang="en-US" sz="4300" b="1"/>
          </a:p>
        </p:txBody>
      </p:sp>
      <p:sp>
        <p:nvSpPr>
          <p:cNvPr id="9" name="Content Placeholder 8">
            <a:extLst>
              <a:ext uri="{FF2B5EF4-FFF2-40B4-BE49-F238E27FC236}">
                <a16:creationId xmlns:a16="http://schemas.microsoft.com/office/drawing/2014/main" id="{6C3DEAB6-479B-F2EF-0339-A78AD28BDEB8}"/>
              </a:ext>
            </a:extLst>
          </p:cNvPr>
          <p:cNvSpPr>
            <a:spLocks noGrp="1"/>
          </p:cNvSpPr>
          <p:nvPr>
            <p:ph idx="1"/>
          </p:nvPr>
        </p:nvSpPr>
        <p:spPr>
          <a:xfrm>
            <a:off x="720895" y="4520628"/>
            <a:ext cx="7861130" cy="4394772"/>
          </a:xfrm>
        </p:spPr>
        <p:txBody>
          <a:bodyPr>
            <a:normAutofit/>
          </a:bodyPr>
          <a:lstStyle/>
          <a:p>
            <a:pPr marL="0" indent="0">
              <a:lnSpc>
                <a:spcPts val="3000"/>
              </a:lnSpc>
              <a:spcBef>
                <a:spcPts val="0"/>
              </a:spcBef>
              <a:buNone/>
            </a:pPr>
            <a:r>
              <a:rPr lang="en-GB"/>
              <a:t>Business logic tags are applied when </a:t>
            </a:r>
            <a:r>
              <a:rPr lang="en-GB">
                <a:highlight>
                  <a:srgbClr val="2EF2A2"/>
                </a:highlight>
              </a:rPr>
              <a:t>values</a:t>
            </a:r>
            <a:r>
              <a:rPr lang="en-GB"/>
              <a:t> across multiple fields in a golden record </a:t>
            </a:r>
            <a:r>
              <a:rPr lang="en-GB">
                <a:highlight>
                  <a:srgbClr val="2EF2A2"/>
                </a:highlight>
              </a:rPr>
              <a:t>must align logically</a:t>
            </a:r>
            <a:r>
              <a:rPr lang="en-GB"/>
              <a:t>. For instance, if a Lead is marked as New, its Credit Limit must be zero. If it is not, the record will be marked as invalid.</a:t>
            </a:r>
          </a:p>
        </p:txBody>
      </p:sp>
      <p:sp>
        <p:nvSpPr>
          <p:cNvPr id="4" name="Slide Number Placeholder 3">
            <a:extLst>
              <a:ext uri="{FF2B5EF4-FFF2-40B4-BE49-F238E27FC236}">
                <a16:creationId xmlns:a16="http://schemas.microsoft.com/office/drawing/2014/main" id="{B93BA43C-252C-422C-4EEE-2DDA823B710B}"/>
              </a:ext>
            </a:extLst>
          </p:cNvPr>
          <p:cNvSpPr>
            <a:spLocks noGrp="1"/>
          </p:cNvSpPr>
          <p:nvPr>
            <p:ph type="sldNum" sz="quarter" idx="12"/>
          </p:nvPr>
        </p:nvSpPr>
        <p:spPr/>
        <p:txBody>
          <a:bodyPr/>
          <a:lstStyle/>
          <a:p>
            <a:fld id="{B7BD53AE-7240-4391-874D-1B91F412B7AB}" type="slidenum">
              <a:rPr lang="en-US" smtClean="0"/>
              <a:t>9</a:t>
            </a:fld>
            <a:endParaRPr lang="en-US"/>
          </a:p>
        </p:txBody>
      </p:sp>
      <p:pic>
        <p:nvPicPr>
          <p:cNvPr id="19" name="Picture 16">
            <a:extLst>
              <a:ext uri="{FF2B5EF4-FFF2-40B4-BE49-F238E27FC236}">
                <a16:creationId xmlns:a16="http://schemas.microsoft.com/office/drawing/2014/main" id="{84949BD5-6E2B-E0D5-34E6-AD9C0CA7F6E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20895" y="9183036"/>
            <a:ext cx="1116623" cy="356255"/>
          </a:xfrm>
          <a:prstGeom prst="rect">
            <a:avLst/>
          </a:prstGeom>
        </p:spPr>
      </p:pic>
      <p:pic>
        <p:nvPicPr>
          <p:cNvPr id="5" name="Picture 4">
            <a:extLst>
              <a:ext uri="{FF2B5EF4-FFF2-40B4-BE49-F238E27FC236}">
                <a16:creationId xmlns:a16="http://schemas.microsoft.com/office/drawing/2014/main" id="{DE711062-453C-8133-5D58-2A490DB8056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321102" y="2726191"/>
            <a:ext cx="8789796" cy="6189208"/>
          </a:xfrm>
          <a:prstGeom prst="rect">
            <a:avLst/>
          </a:prstGeom>
        </p:spPr>
      </p:pic>
      <p:pic>
        <p:nvPicPr>
          <p:cNvPr id="10" name="Picture 9">
            <a:extLst>
              <a:ext uri="{FF2B5EF4-FFF2-40B4-BE49-F238E27FC236}">
                <a16:creationId xmlns:a16="http://schemas.microsoft.com/office/drawing/2014/main" id="{A9872A0E-C8F3-5E36-6ADF-1BA5B22B628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687015" y="731444"/>
            <a:ext cx="7512084" cy="3586556"/>
          </a:xfrm>
          <a:prstGeom prst="rect">
            <a:avLst/>
          </a:prstGeom>
        </p:spPr>
      </p:pic>
    </p:spTree>
    <p:extLst>
      <p:ext uri="{BB962C8B-B14F-4D97-AF65-F5344CB8AC3E}">
        <p14:creationId xmlns:p14="http://schemas.microsoft.com/office/powerpoint/2010/main" val="4205356290"/>
      </p:ext>
    </p:extLst>
  </p:cSld>
  <p:clrMapOvr>
    <a:masterClrMapping/>
  </p:clrMapOvr>
</p:sld>
</file>

<file path=ppt/theme/theme1.xml><?xml version="1.0" encoding="utf-8"?>
<a:theme xmlns:a="http://schemas.openxmlformats.org/drawingml/2006/main" name="CluedIn-Training-Template">
  <a:themeElements>
    <a:clrScheme name="CluedIn-2025">
      <a:dk1>
        <a:srgbClr val="000000"/>
      </a:dk1>
      <a:lt1>
        <a:srgbClr val="FFFFFF"/>
      </a:lt1>
      <a:dk2>
        <a:srgbClr val="102B4F"/>
      </a:dk2>
      <a:lt2>
        <a:srgbClr val="D4E8FB"/>
      </a:lt2>
      <a:accent1>
        <a:srgbClr val="13F097"/>
      </a:accent1>
      <a:accent2>
        <a:srgbClr val="59A6F2"/>
      </a:accent2>
      <a:accent3>
        <a:srgbClr val="ACB3F1"/>
      </a:accent3>
      <a:accent4>
        <a:srgbClr val="FFE545"/>
      </a:accent4>
      <a:accent5>
        <a:srgbClr val="FFCDCE"/>
      </a:accent5>
      <a:accent6>
        <a:srgbClr val="EBECEC"/>
      </a:accent6>
      <a:hlink>
        <a:srgbClr val="55A3F2"/>
      </a:hlink>
      <a:folHlink>
        <a:srgbClr val="3260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uedIn-Training-Template" id="{4AB2BF91-4B3B-42C1-80D3-522EA1E16EF3}" vid="{39B73A42-8235-443F-B85A-81DD6BCA18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132f155-a075-45b1-b535-0b465d57d705">
      <Terms xmlns="http://schemas.microsoft.com/office/infopath/2007/PartnerControls"/>
    </lcf76f155ced4ddcb4097134ff3c332f>
    <TaxCatchAll xmlns="a34941db-1617-495b-b0ef-3e2b3c180289" xsi:nil="true"/>
    <SharedWithUsers xmlns="a34941db-1617-495b-b0ef-3e2b3c180289">
      <UserInfo>
        <DisplayName>Natasha Scott</DisplayName>
        <AccountId>372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2C11FCD8DC8749ABDD709345942B36" ma:contentTypeVersion="19" ma:contentTypeDescription="Create a new document." ma:contentTypeScope="" ma:versionID="a8b376356d2ec6f0d6848a058e923152">
  <xsd:schema xmlns:xsd="http://www.w3.org/2001/XMLSchema" xmlns:xs="http://www.w3.org/2001/XMLSchema" xmlns:p="http://schemas.microsoft.com/office/2006/metadata/properties" xmlns:ns2="a34941db-1617-495b-b0ef-3e2b3c180289" xmlns:ns3="2132f155-a075-45b1-b535-0b465d57d705" targetNamespace="http://schemas.microsoft.com/office/2006/metadata/properties" ma:root="true" ma:fieldsID="8eeee10a6c44effd0d01505e031cad7a" ns2:_="" ns3:_="">
    <xsd:import namespace="a34941db-1617-495b-b0ef-3e2b3c180289"/>
    <xsd:import namespace="2132f155-a075-45b1-b535-0b465d57d705"/>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941db-1617-495b-b0ef-3e2b3c1802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d5670bf-ee23-407e-abc1-4d47340abb6e}" ma:internalName="TaxCatchAll" ma:showField="CatchAllData" ma:web="a34941db-1617-495b-b0ef-3e2b3c1802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32f155-a075-45b1-b535-0b465d57d70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aa89a57-4440-4432-b699-411a4b5ec37a"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FB0A7F-F790-42B0-825E-72D150DC58D1}">
  <ds:schemaRefs>
    <ds:schemaRef ds:uri="http://schemas.microsoft.com/sharepoint/v3/contenttype/forms"/>
  </ds:schemaRefs>
</ds:datastoreItem>
</file>

<file path=customXml/itemProps2.xml><?xml version="1.0" encoding="utf-8"?>
<ds:datastoreItem xmlns:ds="http://schemas.openxmlformats.org/officeDocument/2006/customXml" ds:itemID="{0B832D56-4360-43C7-9FF2-B742F501B18F}">
  <ds:schemaRefs>
    <ds:schemaRef ds:uri="2132f155-a075-45b1-b535-0b465d57d705"/>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http://schemas.openxmlformats.org/package/2006/metadata/core-properties"/>
    <ds:schemaRef ds:uri="a34941db-1617-495b-b0ef-3e2b3c180289"/>
    <ds:schemaRef ds:uri="http://purl.org/dc/dcmitype/"/>
  </ds:schemaRefs>
</ds:datastoreItem>
</file>

<file path=customXml/itemProps3.xml><?xml version="1.0" encoding="utf-8"?>
<ds:datastoreItem xmlns:ds="http://schemas.openxmlformats.org/officeDocument/2006/customXml" ds:itemID="{51A68B81-13F1-4DD9-A768-3A0E36A46B39}">
  <ds:schemaRefs>
    <ds:schemaRef ds:uri="2132f155-a075-45b1-b535-0b465d57d705"/>
    <ds:schemaRef ds:uri="a34941db-1617-495b-b0ef-3e2b3c1802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CluedIn-Training-Template</Template>
  <TotalTime>0</TotalTime>
  <Words>507</Words>
  <Application>Microsoft Office PowerPoint</Application>
  <PresentationFormat>Custom</PresentationFormat>
  <Paragraphs>65</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Open Sans bold</vt:lpstr>
      <vt:lpstr>CluedIn-Training-Template</vt:lpstr>
      <vt:lpstr>PowerPoint Presentation</vt:lpstr>
      <vt:lpstr>PowerPoint Presentation</vt:lpstr>
      <vt:lpstr>Data ingestion outcomes</vt:lpstr>
      <vt:lpstr>PowerPoint Presentation</vt:lpstr>
      <vt:lpstr>Tagging mechanism in CluedIn</vt:lpstr>
      <vt:lpstr>Recommended types of tags</vt:lpstr>
      <vt:lpstr>Structural tags</vt:lpstr>
      <vt:lpstr>Data quality tags</vt:lpstr>
      <vt:lpstr>Business logic tags</vt:lpstr>
      <vt:lpstr>Naming conventions for tags</vt:lpstr>
      <vt:lpstr>PowerPoint Presentation</vt:lpstr>
      <vt:lpstr>Demo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Simona Girončikienė</dc:creator>
  <cp:lastModifiedBy>Iryna Sushko</cp:lastModifiedBy>
  <cp:revision>3</cp:revision>
  <dcterms:created xsi:type="dcterms:W3CDTF">2022-06-22T13:00:19Z</dcterms:created>
  <dcterms:modified xsi:type="dcterms:W3CDTF">2025-07-31T07:57:10Z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0x010100042C11FCD8DC8749ABDD709345942B36</vt:lpwstr>
  </property>
  <property fmtid="{D5CDD505-2E9C-101B-9397-08002B2CF9AE}" pid="3" name="MediaServiceImageTags">
    <vt:lpwstr/>
  </property>
</Properties>
</file>