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0" r:id="rId6"/>
    <p:sldId id="269" r:id="rId7"/>
    <p:sldId id="272" r:id="rId8"/>
    <p:sldId id="271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7F2"/>
    <a:srgbClr val="2EF2A2"/>
    <a:srgbClr val="FFF2E5"/>
    <a:srgbClr val="1CA8F4"/>
    <a:srgbClr val="D4E8FB"/>
    <a:srgbClr val="2677C0"/>
    <a:srgbClr val="000000"/>
    <a:srgbClr val="EFEFEF"/>
    <a:srgbClr val="2EF2A1"/>
    <a:srgbClr val="0D2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012FA-F1E8-4726-9F20-AF1110BEB817}" v="353" dt="2025-05-21T12:09:15.344"/>
    <p1510:client id="{8CD7AE9A-F542-0044-B350-6FEAC751ED3C}" v="808" dt="2025-05-21T13:15:17.379"/>
    <p1510:client id="{9549315A-887F-8628-F119-A87E4A8329C3}" v="4" dt="2025-05-21T13:58:10.713"/>
    <p1510:client id="{CCB57414-DA54-1BBF-0A6F-E56067D09502}" v="296" dt="2025-05-20T14:01:00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a Girončikienė" userId="S::sig@cluedin.com::3d6fb704-6a66-4091-ae25-e5ddbe4245e5" providerId="AD" clId="Web-{A3A8CCA7-4C97-F14C-B3A8-BE080F7DBC17}"/>
    <pc:docChg chg="modSld">
      <pc:chgData name="Simona Girončikienė" userId="S::sig@cluedin.com::3d6fb704-6a66-4091-ae25-e5ddbe4245e5" providerId="AD" clId="Web-{A3A8CCA7-4C97-F14C-B3A8-BE080F7DBC17}" dt="2025-05-20T10:54:44.412" v="11" actId="1076"/>
      <pc:docMkLst>
        <pc:docMk/>
      </pc:docMkLst>
      <pc:sldChg chg="modSp">
        <pc:chgData name="Simona Girončikienė" userId="S::sig@cluedin.com::3d6fb704-6a66-4091-ae25-e5ddbe4245e5" providerId="AD" clId="Web-{A3A8CCA7-4C97-F14C-B3A8-BE080F7DBC17}" dt="2025-05-20T10:54:44.412" v="11" actId="1076"/>
        <pc:sldMkLst>
          <pc:docMk/>
          <pc:sldMk cId="384458621" sldId="264"/>
        </pc:sldMkLst>
        <pc:spChg chg="mod">
          <ac:chgData name="Simona Girončikienė" userId="S::sig@cluedin.com::3d6fb704-6a66-4091-ae25-e5ddbe4245e5" providerId="AD" clId="Web-{A3A8CCA7-4C97-F14C-B3A8-BE080F7DBC17}" dt="2025-05-20T10:53:42.019" v="1" actId="1076"/>
          <ac:spMkLst>
            <pc:docMk/>
            <pc:sldMk cId="384458621" sldId="264"/>
            <ac:spMk id="16" creationId="{D70F2004-3B0A-B9C7-A1A6-057E20722F91}"/>
          </ac:spMkLst>
        </pc:spChg>
        <pc:spChg chg="mod">
          <ac:chgData name="Simona Girončikienė" userId="S::sig@cluedin.com::3d6fb704-6a66-4091-ae25-e5ddbe4245e5" providerId="AD" clId="Web-{A3A8CCA7-4C97-F14C-B3A8-BE080F7DBC17}" dt="2025-05-20T10:54:30.630" v="8" actId="1076"/>
          <ac:spMkLst>
            <pc:docMk/>
            <pc:sldMk cId="384458621" sldId="264"/>
            <ac:spMk id="23" creationId="{3F344D09-4E51-896E-298D-E6D0EC010D8E}"/>
          </ac:spMkLst>
        </pc:spChg>
        <pc:grpChg chg="mod">
          <ac:chgData name="Simona Girončikienė" userId="S::sig@cluedin.com::3d6fb704-6a66-4091-ae25-e5ddbe4245e5" providerId="AD" clId="Web-{A3A8CCA7-4C97-F14C-B3A8-BE080F7DBC17}" dt="2025-05-20T10:54:33.927" v="9" actId="1076"/>
          <ac:grpSpMkLst>
            <pc:docMk/>
            <pc:sldMk cId="384458621" sldId="264"/>
            <ac:grpSpMk id="24" creationId="{99112E24-61C7-7165-9859-85775A89BB11}"/>
          </ac:grpSpMkLst>
        </pc:grpChg>
        <pc:picChg chg="mod">
          <ac:chgData name="Simona Girončikienė" userId="S::sig@cluedin.com::3d6fb704-6a66-4091-ae25-e5ddbe4245e5" providerId="AD" clId="Web-{A3A8CCA7-4C97-F14C-B3A8-BE080F7DBC17}" dt="2025-05-20T10:54:16.755" v="3" actId="14100"/>
          <ac:picMkLst>
            <pc:docMk/>
            <pc:sldMk cId="384458621" sldId="264"/>
            <ac:picMk id="15" creationId="{A434E602-016E-B0E8-83D5-A25411523DB7}"/>
          </ac:picMkLst>
        </pc:picChg>
        <pc:picChg chg="mod">
          <ac:chgData name="Simona Girončikienė" userId="S::sig@cluedin.com::3d6fb704-6a66-4091-ae25-e5ddbe4245e5" providerId="AD" clId="Web-{A3A8CCA7-4C97-F14C-B3A8-BE080F7DBC17}" dt="2025-05-20T10:54:44.412" v="11" actId="1076"/>
          <ac:picMkLst>
            <pc:docMk/>
            <pc:sldMk cId="384458621" sldId="264"/>
            <ac:picMk id="25" creationId="{3CFF279B-31EB-2AB8-6F19-0F85420CBE00}"/>
          </ac:picMkLst>
        </pc:picChg>
      </pc:sldChg>
    </pc:docChg>
  </pc:docChgLst>
  <pc:docChgLst>
    <pc:chgData name="Pierre Derval" userId="S::pid@cluedin.com::d61e24a5-3877-4e6f-be6b-bc68f923e68e" providerId="AD" clId="Web-{9549315A-887F-8628-F119-A87E4A8329C3}"/>
    <pc:docChg chg="modSld">
      <pc:chgData name="Pierre Derval" userId="S::pid@cluedin.com::d61e24a5-3877-4e6f-be6b-bc68f923e68e" providerId="AD" clId="Web-{9549315A-887F-8628-F119-A87E4A8329C3}" dt="2025-05-21T13:58:10.713" v="3"/>
      <pc:docMkLst>
        <pc:docMk/>
      </pc:docMkLst>
      <pc:sldChg chg="modSp">
        <pc:chgData name="Pierre Derval" userId="S::pid@cluedin.com::d61e24a5-3877-4e6f-be6b-bc68f923e68e" providerId="AD" clId="Web-{9549315A-887F-8628-F119-A87E4A8329C3}" dt="2025-05-21T13:58:10.713" v="3"/>
        <pc:sldMkLst>
          <pc:docMk/>
          <pc:sldMk cId="762151094" sldId="269"/>
        </pc:sldMkLst>
        <pc:spChg chg="mod">
          <ac:chgData name="Pierre Derval" userId="S::pid@cluedin.com::d61e24a5-3877-4e6f-be6b-bc68f923e68e" providerId="AD" clId="Web-{9549315A-887F-8628-F119-A87E4A8329C3}" dt="2025-05-21T13:58:10.713" v="3"/>
          <ac:spMkLst>
            <pc:docMk/>
            <pc:sldMk cId="762151094" sldId="269"/>
            <ac:spMk id="15" creationId="{5E5B1FED-43B7-BBA7-9E5B-B9D4D287D22C}"/>
          </ac:spMkLst>
        </pc:spChg>
        <pc:picChg chg="mod">
          <ac:chgData name="Pierre Derval" userId="S::pid@cluedin.com::d61e24a5-3877-4e6f-be6b-bc68f923e68e" providerId="AD" clId="Web-{9549315A-887F-8628-F119-A87E4A8329C3}" dt="2025-05-21T13:58:10.713" v="2"/>
          <ac:picMkLst>
            <pc:docMk/>
            <pc:sldMk cId="762151094" sldId="269"/>
            <ac:picMk id="16" creationId="{53C63B92-A04C-F853-4D17-B04A427249E2}"/>
          </ac:picMkLst>
        </pc:picChg>
      </pc:sldChg>
    </pc:docChg>
  </pc:docChgLst>
  <pc:docChgLst>
    <pc:chgData name="Simona Girončikienė" userId="3d6fb704-6a66-4091-ae25-e5ddbe4245e5" providerId="ADAL" clId="{8CD7AE9A-F542-0044-B350-6FEAC751ED3C}"/>
    <pc:docChg chg="undo custSel modSld">
      <pc:chgData name="Simona Girončikienė" userId="3d6fb704-6a66-4091-ae25-e5ddbe4245e5" providerId="ADAL" clId="{8CD7AE9A-F542-0044-B350-6FEAC751ED3C}" dt="2025-05-21T13:15:17.379" v="806" actId="1076"/>
      <pc:docMkLst>
        <pc:docMk/>
      </pc:docMkLst>
      <pc:sldChg chg="addSp delSp modSp mod setBg">
        <pc:chgData name="Simona Girončikienė" userId="3d6fb704-6a66-4091-ae25-e5ddbe4245e5" providerId="ADAL" clId="{8CD7AE9A-F542-0044-B350-6FEAC751ED3C}" dt="2025-05-21T12:55:32.930" v="666" actId="164"/>
        <pc:sldMkLst>
          <pc:docMk/>
          <pc:sldMk cId="544340177" sldId="270"/>
        </pc:sldMkLst>
        <pc:spChg chg="mod">
          <ac:chgData name="Simona Girončikienė" userId="3d6fb704-6a66-4091-ae25-e5ddbe4245e5" providerId="ADAL" clId="{8CD7AE9A-F542-0044-B350-6FEAC751ED3C}" dt="2025-05-21T12:30:15.474" v="390" actId="13926"/>
          <ac:spMkLst>
            <pc:docMk/>
            <pc:sldMk cId="544340177" sldId="270"/>
            <ac:spMk id="2" creationId="{88DDB31A-5305-BDF4-11E2-BCD039EFDB3A}"/>
          </ac:spMkLst>
        </pc:spChg>
        <pc:spChg chg="del mod">
          <ac:chgData name="Simona Girončikienė" userId="3d6fb704-6a66-4091-ae25-e5ddbe4245e5" providerId="ADAL" clId="{8CD7AE9A-F542-0044-B350-6FEAC751ED3C}" dt="2025-05-21T12:14:30.625" v="78" actId="478"/>
          <ac:spMkLst>
            <pc:docMk/>
            <pc:sldMk cId="544340177" sldId="270"/>
            <ac:spMk id="3" creationId="{CD8C2BDB-6D68-7D03-AB89-CDE71A297B74}"/>
          </ac:spMkLst>
        </pc:spChg>
        <pc:spChg chg="del">
          <ac:chgData name="Simona Girončikienė" userId="3d6fb704-6a66-4091-ae25-e5ddbe4245e5" providerId="ADAL" clId="{8CD7AE9A-F542-0044-B350-6FEAC751ED3C}" dt="2025-05-21T12:11:43.224" v="2" actId="478"/>
          <ac:spMkLst>
            <pc:docMk/>
            <pc:sldMk cId="544340177" sldId="270"/>
            <ac:spMk id="5" creationId="{710C2A59-E834-D7AE-918E-C1C1EBFB97FA}"/>
          </ac:spMkLst>
        </pc:spChg>
        <pc:spChg chg="add mod">
          <ac:chgData name="Simona Girončikienė" userId="3d6fb704-6a66-4091-ae25-e5ddbe4245e5" providerId="ADAL" clId="{8CD7AE9A-F542-0044-B350-6FEAC751ED3C}" dt="2025-05-21T12:24:27.378" v="220" actId="207"/>
          <ac:spMkLst>
            <pc:docMk/>
            <pc:sldMk cId="544340177" sldId="270"/>
            <ac:spMk id="6" creationId="{91136E38-EC78-D7A6-911A-0019C68BA618}"/>
          </ac:spMkLst>
        </pc:spChg>
        <pc:spChg chg="add mod">
          <ac:chgData name="Simona Girončikienė" userId="3d6fb704-6a66-4091-ae25-e5ddbe4245e5" providerId="ADAL" clId="{8CD7AE9A-F542-0044-B350-6FEAC751ED3C}" dt="2025-05-21T12:50:38.121" v="580" actId="207"/>
          <ac:spMkLst>
            <pc:docMk/>
            <pc:sldMk cId="544340177" sldId="270"/>
            <ac:spMk id="7" creationId="{2802DCB4-422D-E9E2-49A1-CDD90964DEEF}"/>
          </ac:spMkLst>
        </pc:spChg>
        <pc:spChg chg="add del">
          <ac:chgData name="Simona Girončikienė" userId="3d6fb704-6a66-4091-ae25-e5ddbe4245e5" providerId="ADAL" clId="{8CD7AE9A-F542-0044-B350-6FEAC751ED3C}" dt="2025-05-21T12:11:57.624" v="9" actId="478"/>
          <ac:spMkLst>
            <pc:docMk/>
            <pc:sldMk cId="544340177" sldId="270"/>
            <ac:spMk id="10" creationId="{73B2A249-32AF-3CF8-BA51-B4F906217702}"/>
          </ac:spMkLst>
        </pc:spChg>
        <pc:spChg chg="add del mod">
          <ac:chgData name="Simona Girončikienė" userId="3d6fb704-6a66-4091-ae25-e5ddbe4245e5" providerId="ADAL" clId="{8CD7AE9A-F542-0044-B350-6FEAC751ED3C}" dt="2025-05-21T12:24:53.478" v="225" actId="1076"/>
          <ac:spMkLst>
            <pc:docMk/>
            <pc:sldMk cId="544340177" sldId="270"/>
            <ac:spMk id="11" creationId="{DA880D1C-096F-55E7-C971-AAADEF81F16C}"/>
          </ac:spMkLst>
        </pc:spChg>
        <pc:spChg chg="add mod">
          <ac:chgData name="Simona Girončikienė" userId="3d6fb704-6a66-4091-ae25-e5ddbe4245e5" providerId="ADAL" clId="{8CD7AE9A-F542-0044-B350-6FEAC751ED3C}" dt="2025-05-21T12:51:43.928" v="592" actId="13926"/>
          <ac:spMkLst>
            <pc:docMk/>
            <pc:sldMk cId="544340177" sldId="270"/>
            <ac:spMk id="15" creationId="{87F34473-EDEC-D5B0-6685-BE67D126137E}"/>
          </ac:spMkLst>
        </pc:spChg>
        <pc:spChg chg="add del mod">
          <ac:chgData name="Simona Girončikienė" userId="3d6fb704-6a66-4091-ae25-e5ddbe4245e5" providerId="ADAL" clId="{8CD7AE9A-F542-0044-B350-6FEAC751ED3C}" dt="2025-05-21T12:19:59.327" v="152" actId="478"/>
          <ac:spMkLst>
            <pc:docMk/>
            <pc:sldMk cId="544340177" sldId="270"/>
            <ac:spMk id="16" creationId="{067C877A-37B3-6572-3888-8B84DAD2BC52}"/>
          </ac:spMkLst>
        </pc:spChg>
        <pc:spChg chg="add mod">
          <ac:chgData name="Simona Girončikienė" userId="3d6fb704-6a66-4091-ae25-e5ddbe4245e5" providerId="ADAL" clId="{8CD7AE9A-F542-0044-B350-6FEAC751ED3C}" dt="2025-05-21T12:51:42.333" v="590" actId="13926"/>
          <ac:spMkLst>
            <pc:docMk/>
            <pc:sldMk cId="544340177" sldId="270"/>
            <ac:spMk id="17" creationId="{D4A664DF-464F-1465-D716-4FE280ED372C}"/>
          </ac:spMkLst>
        </pc:spChg>
        <pc:spChg chg="add del mod">
          <ac:chgData name="Simona Girončikienė" userId="3d6fb704-6a66-4091-ae25-e5ddbe4245e5" providerId="ADAL" clId="{8CD7AE9A-F542-0044-B350-6FEAC751ED3C}" dt="2025-05-21T12:19:59.327" v="152" actId="478"/>
          <ac:spMkLst>
            <pc:docMk/>
            <pc:sldMk cId="544340177" sldId="270"/>
            <ac:spMk id="18" creationId="{2B76F725-D6FD-11CB-2381-E30B45EB6C65}"/>
          </ac:spMkLst>
        </pc:spChg>
        <pc:spChg chg="add mod">
          <ac:chgData name="Simona Girončikienė" userId="3d6fb704-6a66-4091-ae25-e5ddbe4245e5" providerId="ADAL" clId="{8CD7AE9A-F542-0044-B350-6FEAC751ED3C}" dt="2025-05-21T12:51:41.221" v="588" actId="13926"/>
          <ac:spMkLst>
            <pc:docMk/>
            <pc:sldMk cId="544340177" sldId="270"/>
            <ac:spMk id="19" creationId="{95CC8054-C981-CD03-3A99-77FF574A660B}"/>
          </ac:spMkLst>
        </pc:spChg>
        <pc:spChg chg="add del mod">
          <ac:chgData name="Simona Girončikienė" userId="3d6fb704-6a66-4091-ae25-e5ddbe4245e5" providerId="ADAL" clId="{8CD7AE9A-F542-0044-B350-6FEAC751ED3C}" dt="2025-05-21T12:14:33.025" v="79" actId="478"/>
          <ac:spMkLst>
            <pc:docMk/>
            <pc:sldMk cId="544340177" sldId="270"/>
            <ac:spMk id="21" creationId="{8CBF4498-DB2C-F1B8-68D6-CAACD7DD7750}"/>
          </ac:spMkLst>
        </pc:spChg>
        <pc:spChg chg="add mod">
          <ac:chgData name="Simona Girončikienė" userId="3d6fb704-6a66-4091-ae25-e5ddbe4245e5" providerId="ADAL" clId="{8CD7AE9A-F542-0044-B350-6FEAC751ED3C}" dt="2025-05-21T12:50:38.121" v="580" actId="207"/>
          <ac:spMkLst>
            <pc:docMk/>
            <pc:sldMk cId="544340177" sldId="270"/>
            <ac:spMk id="26" creationId="{FA761A8D-8664-22A4-5F67-13B4CFD0C45D}"/>
          </ac:spMkLst>
        </pc:spChg>
        <pc:spChg chg="add del mod">
          <ac:chgData name="Simona Girončikienė" userId="3d6fb704-6a66-4091-ae25-e5ddbe4245e5" providerId="ADAL" clId="{8CD7AE9A-F542-0044-B350-6FEAC751ED3C}" dt="2025-05-21T12:20:27.386" v="163" actId="478"/>
          <ac:spMkLst>
            <pc:docMk/>
            <pc:sldMk cId="544340177" sldId="270"/>
            <ac:spMk id="27" creationId="{7D255988-7E51-0D47-EEBD-F8AB5928C09C}"/>
          </ac:spMkLst>
        </pc:spChg>
        <pc:spChg chg="add mod">
          <ac:chgData name="Simona Girončikienė" userId="3d6fb704-6a66-4091-ae25-e5ddbe4245e5" providerId="ADAL" clId="{8CD7AE9A-F542-0044-B350-6FEAC751ED3C}" dt="2025-05-21T12:50:38.121" v="580" actId="207"/>
          <ac:spMkLst>
            <pc:docMk/>
            <pc:sldMk cId="544340177" sldId="270"/>
            <ac:spMk id="28" creationId="{553A51D7-A464-7DC7-4F39-473E0077FB69}"/>
          </ac:spMkLst>
        </pc:spChg>
        <pc:spChg chg="add del mod">
          <ac:chgData name="Simona Girončikienė" userId="3d6fb704-6a66-4091-ae25-e5ddbe4245e5" providerId="ADAL" clId="{8CD7AE9A-F542-0044-B350-6FEAC751ED3C}" dt="2025-05-21T12:20:27.386" v="163" actId="478"/>
          <ac:spMkLst>
            <pc:docMk/>
            <pc:sldMk cId="544340177" sldId="270"/>
            <ac:spMk id="29" creationId="{113870CF-073A-2D8A-FDD8-50BCE2482068}"/>
          </ac:spMkLst>
        </pc:spChg>
        <pc:spChg chg="add mod">
          <ac:chgData name="Simona Girončikienė" userId="3d6fb704-6a66-4091-ae25-e5ddbe4245e5" providerId="ADAL" clId="{8CD7AE9A-F542-0044-B350-6FEAC751ED3C}" dt="2025-05-21T12:25:00.763" v="318" actId="207"/>
          <ac:spMkLst>
            <pc:docMk/>
            <pc:sldMk cId="544340177" sldId="270"/>
            <ac:spMk id="30" creationId="{2051D9F7-6C61-284C-7A22-6841DF2913D3}"/>
          </ac:spMkLst>
        </pc:spChg>
        <pc:spChg chg="add mod">
          <ac:chgData name="Simona Girončikienė" userId="3d6fb704-6a66-4091-ae25-e5ddbe4245e5" providerId="ADAL" clId="{8CD7AE9A-F542-0044-B350-6FEAC751ED3C}" dt="2025-05-21T12:51:31.571" v="587" actId="207"/>
          <ac:spMkLst>
            <pc:docMk/>
            <pc:sldMk cId="544340177" sldId="270"/>
            <ac:spMk id="31" creationId="{F7FE046A-E378-2350-B6EA-CB59C9B9D9C8}"/>
          </ac:spMkLst>
        </pc:spChg>
        <pc:spChg chg="add mod">
          <ac:chgData name="Simona Girončikienė" userId="3d6fb704-6a66-4091-ae25-e5ddbe4245e5" providerId="ADAL" clId="{8CD7AE9A-F542-0044-B350-6FEAC751ED3C}" dt="2025-05-21T12:51:31.571" v="587" actId="207"/>
          <ac:spMkLst>
            <pc:docMk/>
            <pc:sldMk cId="544340177" sldId="270"/>
            <ac:spMk id="32" creationId="{B1B2E1B6-31D3-DA60-2A04-8104731D95E1}"/>
          </ac:spMkLst>
        </pc:spChg>
        <pc:spChg chg="add mod">
          <ac:chgData name="Simona Girončikienė" userId="3d6fb704-6a66-4091-ae25-e5ddbe4245e5" providerId="ADAL" clId="{8CD7AE9A-F542-0044-B350-6FEAC751ED3C}" dt="2025-05-21T12:51:31.571" v="587" actId="207"/>
          <ac:spMkLst>
            <pc:docMk/>
            <pc:sldMk cId="544340177" sldId="270"/>
            <ac:spMk id="33" creationId="{68B40AFE-5CDF-539C-6893-807BB9C26647}"/>
          </ac:spMkLst>
        </pc:spChg>
        <pc:grpChg chg="add del mod">
          <ac:chgData name="Simona Girončikienė" userId="3d6fb704-6a66-4091-ae25-e5ddbe4245e5" providerId="ADAL" clId="{8CD7AE9A-F542-0044-B350-6FEAC751ED3C}" dt="2025-05-21T12:24:53.478" v="225" actId="1076"/>
          <ac:grpSpMkLst>
            <pc:docMk/>
            <pc:sldMk cId="544340177" sldId="270"/>
            <ac:grpSpMk id="12" creationId="{A06ED722-2E1C-6C95-9526-653D36C7E06A}"/>
          </ac:grpSpMkLst>
        </pc:grpChg>
        <pc:grpChg chg="add">
          <ac:chgData name="Simona Girončikienė" userId="3d6fb704-6a66-4091-ae25-e5ddbe4245e5" providerId="ADAL" clId="{8CD7AE9A-F542-0044-B350-6FEAC751ED3C}" dt="2025-05-21T12:55:32.930" v="666" actId="164"/>
          <ac:grpSpMkLst>
            <pc:docMk/>
            <pc:sldMk cId="544340177" sldId="270"/>
            <ac:grpSpMk id="34" creationId="{2B0D4ECC-C276-D395-A7D3-F745D49693E8}"/>
          </ac:grpSpMkLst>
        </pc:grpChg>
        <pc:picChg chg="del">
          <ac:chgData name="Simona Girončikienė" userId="3d6fb704-6a66-4091-ae25-e5ddbe4245e5" providerId="ADAL" clId="{8CD7AE9A-F542-0044-B350-6FEAC751ED3C}" dt="2025-05-21T12:11:41.380" v="1" actId="478"/>
          <ac:picMkLst>
            <pc:docMk/>
            <pc:sldMk cId="544340177" sldId="270"/>
            <ac:picMk id="8" creationId="{7EFC1346-6434-E23A-60FA-6E8ADF69FCC4}"/>
          </ac:picMkLst>
        </pc:picChg>
        <pc:picChg chg="add del mod">
          <ac:chgData name="Simona Girončikienė" userId="3d6fb704-6a66-4091-ae25-e5ddbe4245e5" providerId="ADAL" clId="{8CD7AE9A-F542-0044-B350-6FEAC751ED3C}" dt="2025-05-21T12:16:34.625" v="107" actId="478"/>
          <ac:picMkLst>
            <pc:docMk/>
            <pc:sldMk cId="544340177" sldId="270"/>
            <ac:picMk id="23" creationId="{01F715FE-9F7A-D3A2-B5A7-E0B1CBD2C8B4}"/>
          </ac:picMkLst>
        </pc:picChg>
        <pc:picChg chg="add del mod modCrop">
          <ac:chgData name="Simona Girončikienė" userId="3d6fb704-6a66-4091-ae25-e5ddbe4245e5" providerId="ADAL" clId="{8CD7AE9A-F542-0044-B350-6FEAC751ED3C}" dt="2025-05-21T12:24:22.065" v="219" actId="167"/>
          <ac:picMkLst>
            <pc:docMk/>
            <pc:sldMk cId="544340177" sldId="270"/>
            <ac:picMk id="25" creationId="{EEB7897D-C759-8121-071A-AF23C585C3A5}"/>
          </ac:picMkLst>
        </pc:picChg>
      </pc:sldChg>
      <pc:sldChg chg="addSp delSp modSp mod setBg">
        <pc:chgData name="Simona Girončikienė" userId="3d6fb704-6a66-4091-ae25-e5ddbe4245e5" providerId="ADAL" clId="{8CD7AE9A-F542-0044-B350-6FEAC751ED3C}" dt="2025-05-21T13:13:57.428" v="724" actId="478"/>
        <pc:sldMkLst>
          <pc:docMk/>
          <pc:sldMk cId="2385815819" sldId="271"/>
        </pc:sldMkLst>
        <pc:spChg chg="del">
          <ac:chgData name="Simona Girončikienė" userId="3d6fb704-6a66-4091-ae25-e5ddbe4245e5" providerId="ADAL" clId="{8CD7AE9A-F542-0044-B350-6FEAC751ED3C}" dt="2025-05-21T12:52:56.474" v="601" actId="478"/>
          <ac:spMkLst>
            <pc:docMk/>
            <pc:sldMk cId="2385815819" sldId="271"/>
            <ac:spMk id="2" creationId="{1FFDE92A-2D4E-BBC5-6D03-D4908F1F0C02}"/>
          </ac:spMkLst>
        </pc:spChg>
        <pc:spChg chg="add mod">
          <ac:chgData name="Simona Girončikienė" userId="3d6fb704-6a66-4091-ae25-e5ddbe4245e5" providerId="ADAL" clId="{8CD7AE9A-F542-0044-B350-6FEAC751ED3C}" dt="2025-05-21T12:54:04.343" v="627" actId="167"/>
          <ac:spMkLst>
            <pc:docMk/>
            <pc:sldMk cId="2385815819" sldId="271"/>
            <ac:spMk id="5" creationId="{53F87E78-5796-7458-9660-432591C85B1A}"/>
          </ac:spMkLst>
        </pc:spChg>
        <pc:spChg chg="mod">
          <ac:chgData name="Simona Girončikienė" userId="3d6fb704-6a66-4091-ae25-e5ddbe4245e5" providerId="ADAL" clId="{8CD7AE9A-F542-0044-B350-6FEAC751ED3C}" dt="2025-05-21T12:56:28.823" v="673" actId="207"/>
          <ac:spMkLst>
            <pc:docMk/>
            <pc:sldMk cId="2385815819" sldId="271"/>
            <ac:spMk id="7" creationId="{E1FC11E8-F4F4-CF63-3396-FB6E188E6E62}"/>
          </ac:spMkLst>
        </pc:spChg>
        <pc:spChg chg="add mod">
          <ac:chgData name="Simona Girončikienė" userId="3d6fb704-6a66-4091-ae25-e5ddbe4245e5" providerId="ADAL" clId="{8CD7AE9A-F542-0044-B350-6FEAC751ED3C}" dt="2025-05-21T12:53:08.628" v="616" actId="20577"/>
          <ac:spMkLst>
            <pc:docMk/>
            <pc:sldMk cId="2385815819" sldId="271"/>
            <ac:spMk id="8" creationId="{D0CBFDB1-0747-E0D4-F457-963D202DB13F}"/>
          </ac:spMkLst>
        </pc:spChg>
        <pc:spChg chg="mod">
          <ac:chgData name="Simona Girončikienė" userId="3d6fb704-6a66-4091-ae25-e5ddbe4245e5" providerId="ADAL" clId="{8CD7AE9A-F542-0044-B350-6FEAC751ED3C}" dt="2025-05-21T12:56:35.323" v="674" actId="207"/>
          <ac:spMkLst>
            <pc:docMk/>
            <pc:sldMk cId="2385815819" sldId="271"/>
            <ac:spMk id="9" creationId="{0AC742DD-941C-9402-AE82-E2CCE6DA99E0}"/>
          </ac:spMkLst>
        </pc:spChg>
        <pc:spChg chg="add del mod">
          <ac:chgData name="Simona Girončikienė" userId="3d6fb704-6a66-4091-ae25-e5ddbe4245e5" providerId="ADAL" clId="{8CD7AE9A-F542-0044-B350-6FEAC751ED3C}" dt="2025-05-21T12:53:01.922" v="602" actId="478"/>
          <ac:spMkLst>
            <pc:docMk/>
            <pc:sldMk cId="2385815819" sldId="271"/>
            <ac:spMk id="11" creationId="{0DFC5629-3BCE-C406-2440-F4E35DB181C1}"/>
          </ac:spMkLst>
        </pc:spChg>
        <pc:spChg chg="add del mod">
          <ac:chgData name="Simona Girončikienė" userId="3d6fb704-6a66-4091-ae25-e5ddbe4245e5" providerId="ADAL" clId="{8CD7AE9A-F542-0044-B350-6FEAC751ED3C}" dt="2025-05-21T12:58:09.480" v="688" actId="478"/>
          <ac:spMkLst>
            <pc:docMk/>
            <pc:sldMk cId="2385815819" sldId="271"/>
            <ac:spMk id="14" creationId="{26FF9DC4-E43C-0C17-C0DE-F98CF9DE0EE2}"/>
          </ac:spMkLst>
        </pc:spChg>
        <pc:spChg chg="add mod">
          <ac:chgData name="Simona Girončikienė" userId="3d6fb704-6a66-4091-ae25-e5ddbe4245e5" providerId="ADAL" clId="{8CD7AE9A-F542-0044-B350-6FEAC751ED3C}" dt="2025-05-21T12:59:21.473" v="712" actId="1076"/>
          <ac:spMkLst>
            <pc:docMk/>
            <pc:sldMk cId="2385815819" sldId="271"/>
            <ac:spMk id="15" creationId="{19891AC7-30EB-C39C-4B0D-28724946CEC0}"/>
          </ac:spMkLst>
        </pc:spChg>
        <pc:spChg chg="add mod">
          <ac:chgData name="Simona Girončikienė" userId="3d6fb704-6a66-4091-ae25-e5ddbe4245e5" providerId="ADAL" clId="{8CD7AE9A-F542-0044-B350-6FEAC751ED3C}" dt="2025-05-21T12:59:21.473" v="712" actId="1076"/>
          <ac:spMkLst>
            <pc:docMk/>
            <pc:sldMk cId="2385815819" sldId="271"/>
            <ac:spMk id="16" creationId="{B916A101-7ABA-D274-8548-FF8AC5263DB1}"/>
          </ac:spMkLst>
        </pc:spChg>
        <pc:spChg chg="mod">
          <ac:chgData name="Simona Girončikienė" userId="3d6fb704-6a66-4091-ae25-e5ddbe4245e5" providerId="ADAL" clId="{8CD7AE9A-F542-0044-B350-6FEAC751ED3C}" dt="2025-05-21T12:57:40.585" v="684" actId="1076"/>
          <ac:spMkLst>
            <pc:docMk/>
            <pc:sldMk cId="2385815819" sldId="271"/>
            <ac:spMk id="18" creationId="{9D59750F-ED90-BB94-BF38-764CB93C1811}"/>
          </ac:spMkLst>
        </pc:spChg>
        <pc:spChg chg="add mod">
          <ac:chgData name="Simona Girončikienė" userId="3d6fb704-6a66-4091-ae25-e5ddbe4245e5" providerId="ADAL" clId="{8CD7AE9A-F542-0044-B350-6FEAC751ED3C}" dt="2025-05-21T12:54:40.242" v="661" actId="14861"/>
          <ac:spMkLst>
            <pc:docMk/>
            <pc:sldMk cId="2385815819" sldId="271"/>
            <ac:spMk id="19" creationId="{9A712F7E-B949-B722-5186-E72618EA3EF4}"/>
          </ac:spMkLst>
        </pc:spChg>
        <pc:spChg chg="add mod">
          <ac:chgData name="Simona Girončikienė" userId="3d6fb704-6a66-4091-ae25-e5ddbe4245e5" providerId="ADAL" clId="{8CD7AE9A-F542-0044-B350-6FEAC751ED3C}" dt="2025-05-21T12:54:49.922" v="663" actId="1076"/>
          <ac:spMkLst>
            <pc:docMk/>
            <pc:sldMk cId="2385815819" sldId="271"/>
            <ac:spMk id="20" creationId="{06EE3295-AF48-FB79-A7B5-E96BE4D5C3FE}"/>
          </ac:spMkLst>
        </pc:spChg>
        <pc:spChg chg="mod">
          <ac:chgData name="Simona Girončikienė" userId="3d6fb704-6a66-4091-ae25-e5ddbe4245e5" providerId="ADAL" clId="{8CD7AE9A-F542-0044-B350-6FEAC751ED3C}" dt="2025-05-21T12:55:42.918" v="668"/>
          <ac:spMkLst>
            <pc:docMk/>
            <pc:sldMk cId="2385815819" sldId="271"/>
            <ac:spMk id="23" creationId="{9EED18BE-FB54-42C7-BC34-4CDF2FC24975}"/>
          </ac:spMkLst>
        </pc:spChg>
        <pc:spChg chg="mod">
          <ac:chgData name="Simona Girončikienė" userId="3d6fb704-6a66-4091-ae25-e5ddbe4245e5" providerId="ADAL" clId="{8CD7AE9A-F542-0044-B350-6FEAC751ED3C}" dt="2025-05-21T12:59:21.473" v="712" actId="1076"/>
          <ac:spMkLst>
            <pc:docMk/>
            <pc:sldMk cId="2385815819" sldId="271"/>
            <ac:spMk id="24" creationId="{B6865F79-67C9-A5FF-151A-AE5E21358F10}"/>
          </ac:spMkLst>
        </pc:spChg>
        <pc:spChg chg="mod">
          <ac:chgData name="Simona Girončikienė" userId="3d6fb704-6a66-4091-ae25-e5ddbe4245e5" providerId="ADAL" clId="{8CD7AE9A-F542-0044-B350-6FEAC751ED3C}" dt="2025-05-21T12:59:21.473" v="712" actId="1076"/>
          <ac:spMkLst>
            <pc:docMk/>
            <pc:sldMk cId="2385815819" sldId="271"/>
            <ac:spMk id="25" creationId="{B227BF8D-0013-C143-FA6E-BEF3B87CBEB4}"/>
          </ac:spMkLst>
        </pc:spChg>
        <pc:spChg chg="mod">
          <ac:chgData name="Simona Girončikienė" userId="3d6fb704-6a66-4091-ae25-e5ddbe4245e5" providerId="ADAL" clId="{8CD7AE9A-F542-0044-B350-6FEAC751ED3C}" dt="2025-05-21T12:59:21.473" v="712" actId="1076"/>
          <ac:spMkLst>
            <pc:docMk/>
            <pc:sldMk cId="2385815819" sldId="271"/>
            <ac:spMk id="26" creationId="{AA112E76-306C-E2A3-F8D1-7F1D046F778D}"/>
          </ac:spMkLst>
        </pc:spChg>
        <pc:spChg chg="mod">
          <ac:chgData name="Simona Girončikienė" userId="3d6fb704-6a66-4091-ae25-e5ddbe4245e5" providerId="ADAL" clId="{8CD7AE9A-F542-0044-B350-6FEAC751ED3C}" dt="2025-05-21T12:59:21.473" v="712" actId="1076"/>
          <ac:spMkLst>
            <pc:docMk/>
            <pc:sldMk cId="2385815819" sldId="271"/>
            <ac:spMk id="27" creationId="{298A819A-883F-DC28-90BD-07F996666581}"/>
          </ac:spMkLst>
        </pc:spChg>
        <pc:spChg chg="mod">
          <ac:chgData name="Simona Girončikienė" userId="3d6fb704-6a66-4091-ae25-e5ddbe4245e5" providerId="ADAL" clId="{8CD7AE9A-F542-0044-B350-6FEAC751ED3C}" dt="2025-05-21T12:59:03.773" v="709" actId="1076"/>
          <ac:spMkLst>
            <pc:docMk/>
            <pc:sldMk cId="2385815819" sldId="271"/>
            <ac:spMk id="28" creationId="{BACFC06E-3869-DC0E-D0F6-C8118E595590}"/>
          </ac:spMkLst>
        </pc:spChg>
        <pc:spChg chg="mod">
          <ac:chgData name="Simona Girončikienė" userId="3d6fb704-6a66-4091-ae25-e5ddbe4245e5" providerId="ADAL" clId="{8CD7AE9A-F542-0044-B350-6FEAC751ED3C}" dt="2025-05-21T12:59:03.773" v="709" actId="1076"/>
          <ac:spMkLst>
            <pc:docMk/>
            <pc:sldMk cId="2385815819" sldId="271"/>
            <ac:spMk id="29" creationId="{569CC459-C64B-34B2-A0B5-E2A8032571D7}"/>
          </ac:spMkLst>
        </pc:spChg>
        <pc:spChg chg="mod">
          <ac:chgData name="Simona Girončikienė" userId="3d6fb704-6a66-4091-ae25-e5ddbe4245e5" providerId="ADAL" clId="{8CD7AE9A-F542-0044-B350-6FEAC751ED3C}" dt="2025-05-21T12:59:12.773" v="711" actId="552"/>
          <ac:spMkLst>
            <pc:docMk/>
            <pc:sldMk cId="2385815819" sldId="271"/>
            <ac:spMk id="30" creationId="{82951869-7004-7A0D-0ED6-7CA0870B6809}"/>
          </ac:spMkLst>
        </pc:spChg>
        <pc:spChg chg="mod">
          <ac:chgData name="Simona Girončikienė" userId="3d6fb704-6a66-4091-ae25-e5ddbe4245e5" providerId="ADAL" clId="{8CD7AE9A-F542-0044-B350-6FEAC751ED3C}" dt="2025-05-21T12:59:12.773" v="711" actId="552"/>
          <ac:spMkLst>
            <pc:docMk/>
            <pc:sldMk cId="2385815819" sldId="271"/>
            <ac:spMk id="31" creationId="{676F3629-0AEA-4753-C629-EEEC4C2410C4}"/>
          </ac:spMkLst>
        </pc:spChg>
        <pc:grpChg chg="mod">
          <ac:chgData name="Simona Girončikienė" userId="3d6fb704-6a66-4091-ae25-e5ddbe4245e5" providerId="ADAL" clId="{8CD7AE9A-F542-0044-B350-6FEAC751ED3C}" dt="2025-05-21T12:59:21.473" v="712" actId="1076"/>
          <ac:grpSpMkLst>
            <pc:docMk/>
            <pc:sldMk cId="2385815819" sldId="271"/>
            <ac:grpSpMk id="13" creationId="{9207D08A-3A5A-2212-F341-69E57F6E551F}"/>
          </ac:grpSpMkLst>
        </pc:grpChg>
        <pc:grpChg chg="add mod">
          <ac:chgData name="Simona Girončikienė" userId="3d6fb704-6a66-4091-ae25-e5ddbe4245e5" providerId="ADAL" clId="{8CD7AE9A-F542-0044-B350-6FEAC751ED3C}" dt="2025-05-21T12:55:42.918" v="668"/>
          <ac:grpSpMkLst>
            <pc:docMk/>
            <pc:sldMk cId="2385815819" sldId="271"/>
            <ac:grpSpMk id="22" creationId="{214C7C9F-01F8-149B-BE1D-CDA71DEA6740}"/>
          </ac:grpSpMkLst>
        </pc:grpChg>
        <pc:grpChg chg="mod">
          <ac:chgData name="Simona Girončikienė" userId="3d6fb704-6a66-4091-ae25-e5ddbe4245e5" providerId="ADAL" clId="{8CD7AE9A-F542-0044-B350-6FEAC751ED3C}" dt="2025-05-21T12:55:42.918" v="668"/>
          <ac:grpSpMkLst>
            <pc:docMk/>
            <pc:sldMk cId="2385815819" sldId="271"/>
            <ac:grpSpMk id="32" creationId="{76D78F13-E181-5D67-360E-584E7124CBE9}"/>
          </ac:grpSpMkLst>
        </pc:grpChg>
        <pc:grpChg chg="add mod">
          <ac:chgData name="Simona Girončikienė" userId="3d6fb704-6a66-4091-ae25-e5ddbe4245e5" providerId="ADAL" clId="{8CD7AE9A-F542-0044-B350-6FEAC751ED3C}" dt="2025-05-21T12:58:43.023" v="704" actId="14100"/>
          <ac:grpSpMkLst>
            <pc:docMk/>
            <pc:sldMk cId="2385815819" sldId="271"/>
            <ac:grpSpMk id="39" creationId="{C7FFE7D5-FF20-B07C-04F6-8DEA65111FBA}"/>
          </ac:grpSpMkLst>
        </pc:grpChg>
        <pc:grpChg chg="add mod">
          <ac:chgData name="Simona Girončikienė" userId="3d6fb704-6a66-4091-ae25-e5ddbe4245e5" providerId="ADAL" clId="{8CD7AE9A-F542-0044-B350-6FEAC751ED3C}" dt="2025-05-21T12:59:12.773" v="711" actId="552"/>
          <ac:grpSpMkLst>
            <pc:docMk/>
            <pc:sldMk cId="2385815819" sldId="271"/>
            <ac:grpSpMk id="40" creationId="{637B8F20-0A36-BB4E-94F4-7A16ED996A29}"/>
          </ac:grpSpMkLst>
        </pc:grpChg>
        <pc:grpChg chg="add mod">
          <ac:chgData name="Simona Girončikienė" userId="3d6fb704-6a66-4091-ae25-e5ddbe4245e5" providerId="ADAL" clId="{8CD7AE9A-F542-0044-B350-6FEAC751ED3C}" dt="2025-05-21T12:59:21.473" v="712" actId="1076"/>
          <ac:grpSpMkLst>
            <pc:docMk/>
            <pc:sldMk cId="2385815819" sldId="271"/>
            <ac:grpSpMk id="41" creationId="{A5E85135-C9AC-5F11-0C77-25AA58D2535B}"/>
          </ac:grpSpMkLst>
        </pc:grpChg>
        <pc:picChg chg="add del mod">
          <ac:chgData name="Simona Girončikienė" userId="3d6fb704-6a66-4091-ae25-e5ddbe4245e5" providerId="ADAL" clId="{8CD7AE9A-F542-0044-B350-6FEAC751ED3C}" dt="2025-05-21T13:13:57.428" v="724" actId="478"/>
          <ac:picMkLst>
            <pc:docMk/>
            <pc:sldMk cId="2385815819" sldId="271"/>
            <ac:picMk id="3" creationId="{98242F5E-7E70-C51A-A73B-388DAC2EF125}"/>
          </ac:picMkLst>
        </pc:picChg>
        <pc:picChg chg="mod">
          <ac:chgData name="Simona Girončikienė" userId="3d6fb704-6a66-4091-ae25-e5ddbe4245e5" providerId="ADAL" clId="{8CD7AE9A-F542-0044-B350-6FEAC751ED3C}" dt="2025-05-21T12:57:27.823" v="681" actId="692"/>
          <ac:picMkLst>
            <pc:docMk/>
            <pc:sldMk cId="2385815819" sldId="271"/>
            <ac:picMk id="6" creationId="{7012EE75-22B0-024F-2D8C-97CD41EDBC96}"/>
          </ac:picMkLst>
        </pc:picChg>
        <pc:picChg chg="mod">
          <ac:chgData name="Simona Girončikienė" userId="3d6fb704-6a66-4091-ae25-e5ddbe4245e5" providerId="ADAL" clId="{8CD7AE9A-F542-0044-B350-6FEAC751ED3C}" dt="2025-05-21T12:57:10.684" v="679" actId="692"/>
          <ac:picMkLst>
            <pc:docMk/>
            <pc:sldMk cId="2385815819" sldId="271"/>
            <ac:picMk id="12" creationId="{AF3B7D68-7B3C-BF2A-B476-C15727C5A564}"/>
          </ac:picMkLst>
        </pc:picChg>
        <pc:picChg chg="mod">
          <ac:chgData name="Simona Girončikienė" userId="3d6fb704-6a66-4091-ae25-e5ddbe4245e5" providerId="ADAL" clId="{8CD7AE9A-F542-0044-B350-6FEAC751ED3C}" dt="2025-05-21T12:58:27.114" v="700" actId="1036"/>
          <ac:picMkLst>
            <pc:docMk/>
            <pc:sldMk cId="2385815819" sldId="271"/>
            <ac:picMk id="17" creationId="{F3F11E38-595D-ADBE-0503-5AF867D8EE9E}"/>
          </ac:picMkLst>
        </pc:picChg>
        <pc:picChg chg="mod">
          <ac:chgData name="Simona Girončikienė" userId="3d6fb704-6a66-4091-ae25-e5ddbe4245e5" providerId="ADAL" clId="{8CD7AE9A-F542-0044-B350-6FEAC751ED3C}" dt="2025-05-21T12:57:40.585" v="684" actId="1076"/>
          <ac:picMkLst>
            <pc:docMk/>
            <pc:sldMk cId="2385815819" sldId="271"/>
            <ac:picMk id="21" creationId="{FC7E208C-A0A0-5266-8B27-39CB86E17071}"/>
          </ac:picMkLst>
        </pc:picChg>
        <pc:picChg chg="mod">
          <ac:chgData name="Simona Girončikienė" userId="3d6fb704-6a66-4091-ae25-e5ddbe4245e5" providerId="ADAL" clId="{8CD7AE9A-F542-0044-B350-6FEAC751ED3C}" dt="2025-05-21T12:55:42.918" v="668"/>
          <ac:picMkLst>
            <pc:docMk/>
            <pc:sldMk cId="2385815819" sldId="271"/>
            <ac:picMk id="37" creationId="{B5BB59D5-CF80-A576-DD3C-15E19A792EB2}"/>
          </ac:picMkLst>
        </pc:picChg>
        <pc:picChg chg="add del mod">
          <ac:chgData name="Simona Girončikienė" userId="3d6fb704-6a66-4091-ae25-e5ddbe4245e5" providerId="ADAL" clId="{8CD7AE9A-F542-0044-B350-6FEAC751ED3C}" dt="2025-05-21T13:11:33.578" v="714" actId="478"/>
          <ac:picMkLst>
            <pc:docMk/>
            <pc:sldMk cId="2385815819" sldId="271"/>
            <ac:picMk id="43" creationId="{E63467CF-FF21-2D25-9277-0EC85D77F831}"/>
          </ac:picMkLst>
        </pc:picChg>
        <pc:picChg chg="add del mod">
          <ac:chgData name="Simona Girončikienė" userId="3d6fb704-6a66-4091-ae25-e5ddbe4245e5" providerId="ADAL" clId="{8CD7AE9A-F542-0044-B350-6FEAC751ED3C}" dt="2025-05-21T13:11:42.378" v="716" actId="478"/>
          <ac:picMkLst>
            <pc:docMk/>
            <pc:sldMk cId="2385815819" sldId="271"/>
            <ac:picMk id="45" creationId="{FBCBF4D3-031A-FA84-1346-7058C7265061}"/>
          </ac:picMkLst>
        </pc:picChg>
        <pc:picChg chg="add mod modCrop">
          <ac:chgData name="Simona Girončikienė" userId="3d6fb704-6a66-4091-ae25-e5ddbe4245e5" providerId="ADAL" clId="{8CD7AE9A-F542-0044-B350-6FEAC751ED3C}" dt="2025-05-21T13:13:53.815" v="723" actId="167"/>
          <ac:picMkLst>
            <pc:docMk/>
            <pc:sldMk cId="2385815819" sldId="271"/>
            <ac:picMk id="47" creationId="{89194D1B-5145-6807-5910-6084574BE006}"/>
          </ac:picMkLst>
        </pc:picChg>
        <pc:cxnChg chg="del">
          <ac:chgData name="Simona Girončikienė" userId="3d6fb704-6a66-4091-ae25-e5ddbe4245e5" providerId="ADAL" clId="{8CD7AE9A-F542-0044-B350-6FEAC751ED3C}" dt="2025-05-21T12:53:18.922" v="617" actId="478"/>
          <ac:cxnSpMkLst>
            <pc:docMk/>
            <pc:sldMk cId="2385815819" sldId="271"/>
            <ac:cxnSpMk id="33" creationId="{A6F35AD9-4768-FA2F-BB82-EBF3012EB42B}"/>
          </ac:cxnSpMkLst>
        </pc:cxnChg>
        <pc:cxnChg chg="del">
          <ac:chgData name="Simona Girončikienė" userId="3d6fb704-6a66-4091-ae25-e5ddbe4245e5" providerId="ADAL" clId="{8CD7AE9A-F542-0044-B350-6FEAC751ED3C}" dt="2025-05-21T12:53:18.922" v="617" actId="478"/>
          <ac:cxnSpMkLst>
            <pc:docMk/>
            <pc:sldMk cId="2385815819" sldId="271"/>
            <ac:cxnSpMk id="34" creationId="{FEE7B564-85DA-91A0-0C63-D20F10E1749D}"/>
          </ac:cxnSpMkLst>
        </pc:cxnChg>
        <pc:cxnChg chg="del">
          <ac:chgData name="Simona Girončikienė" userId="3d6fb704-6a66-4091-ae25-e5ddbe4245e5" providerId="ADAL" clId="{8CD7AE9A-F542-0044-B350-6FEAC751ED3C}" dt="2025-05-21T12:53:18.922" v="617" actId="478"/>
          <ac:cxnSpMkLst>
            <pc:docMk/>
            <pc:sldMk cId="2385815819" sldId="271"/>
            <ac:cxnSpMk id="35" creationId="{6C50AE06-62F2-C6F3-2B50-24CC231C57B3}"/>
          </ac:cxnSpMkLst>
        </pc:cxnChg>
        <pc:cxnChg chg="del">
          <ac:chgData name="Simona Girončikienė" userId="3d6fb704-6a66-4091-ae25-e5ddbe4245e5" providerId="ADAL" clId="{8CD7AE9A-F542-0044-B350-6FEAC751ED3C}" dt="2025-05-21T12:53:18.922" v="617" actId="478"/>
          <ac:cxnSpMkLst>
            <pc:docMk/>
            <pc:sldMk cId="2385815819" sldId="271"/>
            <ac:cxnSpMk id="36" creationId="{D036A158-19D9-7AAB-BF94-72FDDB8CE5AE}"/>
          </ac:cxnSpMkLst>
        </pc:cxnChg>
        <pc:cxnChg chg="mod">
          <ac:chgData name="Simona Girončikienė" userId="3d6fb704-6a66-4091-ae25-e5ddbe4245e5" providerId="ADAL" clId="{8CD7AE9A-F542-0044-B350-6FEAC751ED3C}" dt="2025-05-21T12:55:42.918" v="668"/>
          <ac:cxnSpMkLst>
            <pc:docMk/>
            <pc:sldMk cId="2385815819" sldId="271"/>
            <ac:cxnSpMk id="38" creationId="{D431385B-D577-58FC-6AE8-F47507B0459F}"/>
          </ac:cxnSpMkLst>
        </pc:cxnChg>
      </pc:sldChg>
      <pc:sldChg chg="addSp delSp modSp mod">
        <pc:chgData name="Simona Girončikienė" userId="3d6fb704-6a66-4091-ae25-e5ddbe4245e5" providerId="ADAL" clId="{8CD7AE9A-F542-0044-B350-6FEAC751ED3C}" dt="2025-05-21T12:56:00.573" v="671" actId="207"/>
        <pc:sldMkLst>
          <pc:docMk/>
          <pc:sldMk cId="2756887921" sldId="272"/>
        </pc:sldMkLst>
        <pc:spChg chg="del">
          <ac:chgData name="Simona Girončikienė" userId="3d6fb704-6a66-4091-ae25-e5ddbe4245e5" providerId="ADAL" clId="{8CD7AE9A-F542-0044-B350-6FEAC751ED3C}" dt="2025-05-21T12:28:46.925" v="355" actId="478"/>
          <ac:spMkLst>
            <pc:docMk/>
            <pc:sldMk cId="2756887921" sldId="272"/>
            <ac:spMk id="5" creationId="{10C9D21C-8AC7-78CB-EDDB-DE9F2DB44DB4}"/>
          </ac:spMkLst>
        </pc:spChg>
        <pc:spChg chg="add del mod">
          <ac:chgData name="Simona Girončikienė" userId="3d6fb704-6a66-4091-ae25-e5ddbe4245e5" providerId="ADAL" clId="{8CD7AE9A-F542-0044-B350-6FEAC751ED3C}" dt="2025-05-21T12:28:50.474" v="356" actId="478"/>
          <ac:spMkLst>
            <pc:docMk/>
            <pc:sldMk cId="2756887921" sldId="272"/>
            <ac:spMk id="6" creationId="{0FE71FD9-5271-6EA9-4402-6E09FF3A5CD7}"/>
          </ac:spMkLst>
        </pc:spChg>
        <pc:spChg chg="add mod">
          <ac:chgData name="Simona Girončikienė" userId="3d6fb704-6a66-4091-ae25-e5ddbe4245e5" providerId="ADAL" clId="{8CD7AE9A-F542-0044-B350-6FEAC751ED3C}" dt="2025-05-21T12:44:09.242" v="504" actId="1036"/>
          <ac:spMkLst>
            <pc:docMk/>
            <pc:sldMk cId="2756887921" sldId="272"/>
            <ac:spMk id="7" creationId="{70F1EE47-E734-5CD9-33C7-8C92CA8CFC8E}"/>
          </ac:spMkLst>
        </pc:spChg>
        <pc:spChg chg="add mod">
          <ac:chgData name="Simona Girončikienė" userId="3d6fb704-6a66-4091-ae25-e5ddbe4245e5" providerId="ADAL" clId="{8CD7AE9A-F542-0044-B350-6FEAC751ED3C}" dt="2025-05-21T12:43:27.573" v="481" actId="167"/>
          <ac:spMkLst>
            <pc:docMk/>
            <pc:sldMk cId="2756887921" sldId="272"/>
            <ac:spMk id="8" creationId="{511248AE-0CEB-5D83-DE21-FD55B98372BF}"/>
          </ac:spMkLst>
        </pc:spChg>
        <pc:spChg chg="del">
          <ac:chgData name="Simona Girončikienė" userId="3d6fb704-6a66-4091-ae25-e5ddbe4245e5" providerId="ADAL" clId="{8CD7AE9A-F542-0044-B350-6FEAC751ED3C}" dt="2025-05-21T12:29:32.524" v="382" actId="478"/>
          <ac:spMkLst>
            <pc:docMk/>
            <pc:sldMk cId="2756887921" sldId="272"/>
            <ac:spMk id="13" creationId="{DED6DB08-7811-09E1-F86C-99B9396C74FD}"/>
          </ac:spMkLst>
        </pc:spChg>
        <pc:spChg chg="mod">
          <ac:chgData name="Simona Girončikienė" userId="3d6fb704-6a66-4091-ae25-e5ddbe4245e5" providerId="ADAL" clId="{8CD7AE9A-F542-0044-B350-6FEAC751ED3C}" dt="2025-05-21T12:29:40.434" v="384" actId="1076"/>
          <ac:spMkLst>
            <pc:docMk/>
            <pc:sldMk cId="2756887921" sldId="272"/>
            <ac:spMk id="14" creationId="{FF7222B4-82DE-A7A2-96A0-727BC2FB3E2C}"/>
          </ac:spMkLst>
        </pc:spChg>
        <pc:spChg chg="del mod">
          <ac:chgData name="Simona Girončikienė" userId="3d6fb704-6a66-4091-ae25-e5ddbe4245e5" providerId="ADAL" clId="{8CD7AE9A-F542-0044-B350-6FEAC751ED3C}" dt="2025-05-21T12:46:05.678" v="527" actId="478"/>
          <ac:spMkLst>
            <pc:docMk/>
            <pc:sldMk cId="2756887921" sldId="272"/>
            <ac:spMk id="15" creationId="{9B3FFB76-79D8-9691-0150-CD43DFCBF3E8}"/>
          </ac:spMkLst>
        </pc:spChg>
        <pc:spChg chg="mod">
          <ac:chgData name="Simona Girončikienė" userId="3d6fb704-6a66-4091-ae25-e5ddbe4245e5" providerId="ADAL" clId="{8CD7AE9A-F542-0044-B350-6FEAC751ED3C}" dt="2025-05-21T12:47:30.170" v="544" actId="14100"/>
          <ac:spMkLst>
            <pc:docMk/>
            <pc:sldMk cId="2756887921" sldId="272"/>
            <ac:spMk id="16" creationId="{C013F253-AC0E-70B7-DA86-2C51F5D3A678}"/>
          </ac:spMkLst>
        </pc:spChg>
        <pc:spChg chg="del mod">
          <ac:chgData name="Simona Girončikienė" userId="3d6fb704-6a66-4091-ae25-e5ddbe4245e5" providerId="ADAL" clId="{8CD7AE9A-F542-0044-B350-6FEAC751ED3C}" dt="2025-05-21T12:46:07.970" v="528" actId="478"/>
          <ac:spMkLst>
            <pc:docMk/>
            <pc:sldMk cId="2756887921" sldId="272"/>
            <ac:spMk id="17" creationId="{334058D1-F32E-542D-B2F8-E0EF8A82FFE3}"/>
          </ac:spMkLst>
        </pc:spChg>
        <pc:spChg chg="mod">
          <ac:chgData name="Simona Girončikienė" userId="3d6fb704-6a66-4091-ae25-e5ddbe4245e5" providerId="ADAL" clId="{8CD7AE9A-F542-0044-B350-6FEAC751ED3C}" dt="2025-05-21T12:47:32.270" v="545" actId="14100"/>
          <ac:spMkLst>
            <pc:docMk/>
            <pc:sldMk cId="2756887921" sldId="272"/>
            <ac:spMk id="18" creationId="{0A1FDB05-EA5F-5EBF-7713-AFF3F0BF0EF7}"/>
          </ac:spMkLst>
        </pc:spChg>
        <pc:spChg chg="add mod">
          <ac:chgData name="Simona Girončikienė" userId="3d6fb704-6a66-4091-ae25-e5ddbe4245e5" providerId="ADAL" clId="{8CD7AE9A-F542-0044-B350-6FEAC751ED3C}" dt="2025-05-21T12:43:41.969" v="484" actId="2085"/>
          <ac:spMkLst>
            <pc:docMk/>
            <pc:sldMk cId="2756887921" sldId="272"/>
            <ac:spMk id="73" creationId="{62B6AF20-EA66-4781-6098-74B79329E394}"/>
          </ac:spMkLst>
        </pc:spChg>
        <pc:spChg chg="add mod">
          <ac:chgData name="Simona Girončikienė" userId="3d6fb704-6a66-4091-ae25-e5ddbe4245e5" providerId="ADAL" clId="{8CD7AE9A-F542-0044-B350-6FEAC751ED3C}" dt="2025-05-21T12:47:24.723" v="543" actId="1076"/>
          <ac:spMkLst>
            <pc:docMk/>
            <pc:sldMk cId="2756887921" sldId="272"/>
            <ac:spMk id="74" creationId="{36437846-1A58-D975-45E9-445E0FAC40AB}"/>
          </ac:spMkLst>
        </pc:spChg>
        <pc:spChg chg="add mod">
          <ac:chgData name="Simona Girončikienė" userId="3d6fb704-6a66-4091-ae25-e5ddbe4245e5" providerId="ADAL" clId="{8CD7AE9A-F542-0044-B350-6FEAC751ED3C}" dt="2025-05-21T12:47:24.723" v="543" actId="1076"/>
          <ac:spMkLst>
            <pc:docMk/>
            <pc:sldMk cId="2756887921" sldId="272"/>
            <ac:spMk id="75" creationId="{170CBBBB-08EA-09C0-325A-66C85DAD0782}"/>
          </ac:spMkLst>
        </pc:spChg>
        <pc:spChg chg="mod">
          <ac:chgData name="Simona Girončikienė" userId="3d6fb704-6a66-4091-ae25-e5ddbe4245e5" providerId="ADAL" clId="{8CD7AE9A-F542-0044-B350-6FEAC751ED3C}" dt="2025-05-21T12:56:00.573" v="671" actId="207"/>
          <ac:spMkLst>
            <pc:docMk/>
            <pc:sldMk cId="2756887921" sldId="272"/>
            <ac:spMk id="77" creationId="{77E52DDF-C512-DAF6-A3C8-0D324505302E}"/>
          </ac:spMkLst>
        </pc:spChg>
        <pc:grpChg chg="add mod">
          <ac:chgData name="Simona Girončikienė" userId="3d6fb704-6a66-4091-ae25-e5ddbe4245e5" providerId="ADAL" clId="{8CD7AE9A-F542-0044-B350-6FEAC751ED3C}" dt="2025-05-21T12:55:36.911" v="667"/>
          <ac:grpSpMkLst>
            <pc:docMk/>
            <pc:sldMk cId="2756887921" sldId="272"/>
            <ac:grpSpMk id="76" creationId="{7BD791CE-0903-A3C1-D1D9-6292726FE56A}"/>
          </ac:grpSpMkLst>
        </pc:grpChg>
        <pc:grpChg chg="mod">
          <ac:chgData name="Simona Girončikienė" userId="3d6fb704-6a66-4091-ae25-e5ddbe4245e5" providerId="ADAL" clId="{8CD7AE9A-F542-0044-B350-6FEAC751ED3C}" dt="2025-05-21T12:55:36.911" v="667"/>
          <ac:grpSpMkLst>
            <pc:docMk/>
            <pc:sldMk cId="2756887921" sldId="272"/>
            <ac:grpSpMk id="78" creationId="{15DFEB1B-9833-F755-75F6-A2CB6746D7AE}"/>
          </ac:grpSpMkLst>
        </pc:grpChg>
        <pc:picChg chg="add del mod">
          <ac:chgData name="Simona Girončikienė" userId="3d6fb704-6a66-4091-ae25-e5ddbe4245e5" providerId="ADAL" clId="{8CD7AE9A-F542-0044-B350-6FEAC751ED3C}" dt="2025-05-21T12:42:54.679" v="474" actId="478"/>
          <ac:picMkLst>
            <pc:docMk/>
            <pc:sldMk cId="2756887921" sldId="272"/>
            <ac:picMk id="2" creationId="{5E978C36-9472-E258-D2F5-7CD7BA501C32}"/>
          </ac:picMkLst>
        </pc:picChg>
        <pc:picChg chg="add del mod">
          <ac:chgData name="Simona Girončikienė" userId="3d6fb704-6a66-4091-ae25-e5ddbe4245e5" providerId="ADAL" clId="{8CD7AE9A-F542-0044-B350-6FEAC751ED3C}" dt="2025-05-21T12:31:49.325" v="394" actId="478"/>
          <ac:picMkLst>
            <pc:docMk/>
            <pc:sldMk cId="2756887921" sldId="272"/>
            <ac:picMk id="10" creationId="{62704944-DE7E-FC14-87B3-CCEC55B61E56}"/>
          </ac:picMkLst>
        </pc:picChg>
        <pc:picChg chg="add del mod">
          <ac:chgData name="Simona Girončikienė" userId="3d6fb704-6a66-4091-ae25-e5ddbe4245e5" providerId="ADAL" clId="{8CD7AE9A-F542-0044-B350-6FEAC751ED3C}" dt="2025-05-21T12:31:56.425" v="396" actId="478"/>
          <ac:picMkLst>
            <pc:docMk/>
            <pc:sldMk cId="2756887921" sldId="272"/>
            <ac:picMk id="12" creationId="{2454755E-22C0-DDCF-6F42-6B269D4ACE59}"/>
          </ac:picMkLst>
        </pc:picChg>
        <pc:picChg chg="add del mod">
          <ac:chgData name="Simona Girončikienė" userId="3d6fb704-6a66-4091-ae25-e5ddbe4245e5" providerId="ADAL" clId="{8CD7AE9A-F542-0044-B350-6FEAC751ED3C}" dt="2025-05-21T12:33:03.225" v="407" actId="478"/>
          <ac:picMkLst>
            <pc:docMk/>
            <pc:sldMk cId="2756887921" sldId="272"/>
            <ac:picMk id="20" creationId="{EDB2771F-E30A-E10A-F5E3-E898BD65D87E}"/>
          </ac:picMkLst>
        </pc:picChg>
        <pc:picChg chg="add del mod">
          <ac:chgData name="Simona Girončikienė" userId="3d6fb704-6a66-4091-ae25-e5ddbe4245e5" providerId="ADAL" clId="{8CD7AE9A-F542-0044-B350-6FEAC751ED3C}" dt="2025-05-21T12:32:15.792" v="399" actId="478"/>
          <ac:picMkLst>
            <pc:docMk/>
            <pc:sldMk cId="2756887921" sldId="272"/>
            <ac:picMk id="22" creationId="{AC36B47C-645D-B926-A2C8-2F251CE7B6D4}"/>
          </ac:picMkLst>
        </pc:picChg>
        <pc:picChg chg="add del mod">
          <ac:chgData name="Simona Girončikienė" userId="3d6fb704-6a66-4091-ae25-e5ddbe4245e5" providerId="ADAL" clId="{8CD7AE9A-F542-0044-B350-6FEAC751ED3C}" dt="2025-05-21T12:33:02.026" v="406" actId="478"/>
          <ac:picMkLst>
            <pc:docMk/>
            <pc:sldMk cId="2756887921" sldId="272"/>
            <ac:picMk id="24" creationId="{8435EC81-B563-5AB9-7FF5-3EBC764E2180}"/>
          </ac:picMkLst>
        </pc:picChg>
        <pc:picChg chg="add del mod">
          <ac:chgData name="Simona Girončikienė" userId="3d6fb704-6a66-4091-ae25-e5ddbe4245e5" providerId="ADAL" clId="{8CD7AE9A-F542-0044-B350-6FEAC751ED3C}" dt="2025-05-21T12:33:00.725" v="405" actId="478"/>
          <ac:picMkLst>
            <pc:docMk/>
            <pc:sldMk cId="2756887921" sldId="272"/>
            <ac:picMk id="26" creationId="{B9D74B8F-021F-BDFB-C43B-8A661E99AE57}"/>
          </ac:picMkLst>
        </pc:picChg>
        <pc:picChg chg="add del mod">
          <ac:chgData name="Simona Girončikienė" userId="3d6fb704-6a66-4091-ae25-e5ddbe4245e5" providerId="ADAL" clId="{8CD7AE9A-F542-0044-B350-6FEAC751ED3C}" dt="2025-05-21T12:32:59.075" v="404" actId="478"/>
          <ac:picMkLst>
            <pc:docMk/>
            <pc:sldMk cId="2756887921" sldId="272"/>
            <ac:picMk id="28" creationId="{3DFEC979-2CB2-3568-6F31-65E5F0298F50}"/>
          </ac:picMkLst>
        </pc:picChg>
        <pc:picChg chg="add del mod">
          <ac:chgData name="Simona Girončikienė" userId="3d6fb704-6a66-4091-ae25-e5ddbe4245e5" providerId="ADAL" clId="{8CD7AE9A-F542-0044-B350-6FEAC751ED3C}" dt="2025-05-21T12:33:17.826" v="409" actId="478"/>
          <ac:picMkLst>
            <pc:docMk/>
            <pc:sldMk cId="2756887921" sldId="272"/>
            <ac:picMk id="30" creationId="{B0EF9480-E72C-68F7-9AFC-297454B07C12}"/>
          </ac:picMkLst>
        </pc:picChg>
        <pc:picChg chg="add del mod">
          <ac:chgData name="Simona Girončikienė" userId="3d6fb704-6a66-4091-ae25-e5ddbe4245e5" providerId="ADAL" clId="{8CD7AE9A-F542-0044-B350-6FEAC751ED3C}" dt="2025-05-21T12:33:23.526" v="411" actId="478"/>
          <ac:picMkLst>
            <pc:docMk/>
            <pc:sldMk cId="2756887921" sldId="272"/>
            <ac:picMk id="32" creationId="{27FD8D2B-EED7-50FA-E02D-24F0190A119B}"/>
          </ac:picMkLst>
        </pc:picChg>
        <pc:picChg chg="add del mod">
          <ac:chgData name="Simona Girončikienė" userId="3d6fb704-6a66-4091-ae25-e5ddbe4245e5" providerId="ADAL" clId="{8CD7AE9A-F542-0044-B350-6FEAC751ED3C}" dt="2025-05-21T12:33:42.125" v="415" actId="478"/>
          <ac:picMkLst>
            <pc:docMk/>
            <pc:sldMk cId="2756887921" sldId="272"/>
            <ac:picMk id="34" creationId="{6786475D-6C89-8C5D-64BB-47434E1A7EC5}"/>
          </ac:picMkLst>
        </pc:picChg>
        <pc:picChg chg="add del mod">
          <ac:chgData name="Simona Girončikienė" userId="3d6fb704-6a66-4091-ae25-e5ddbe4245e5" providerId="ADAL" clId="{8CD7AE9A-F542-0044-B350-6FEAC751ED3C}" dt="2025-05-21T12:33:40.926" v="414" actId="478"/>
          <ac:picMkLst>
            <pc:docMk/>
            <pc:sldMk cId="2756887921" sldId="272"/>
            <ac:picMk id="36" creationId="{AB7377DB-059A-231A-FAD7-DA4E81DFFD14}"/>
          </ac:picMkLst>
        </pc:picChg>
        <pc:picChg chg="add del mod">
          <ac:chgData name="Simona Girončikienė" userId="3d6fb704-6a66-4091-ae25-e5ddbe4245e5" providerId="ADAL" clId="{8CD7AE9A-F542-0044-B350-6FEAC751ED3C}" dt="2025-05-21T12:41:15.127" v="464" actId="478"/>
          <ac:picMkLst>
            <pc:docMk/>
            <pc:sldMk cId="2756887921" sldId="272"/>
            <ac:picMk id="38" creationId="{7420B9B9-8086-2393-C481-4594225470CF}"/>
          </ac:picMkLst>
        </pc:picChg>
        <pc:picChg chg="add del mod">
          <ac:chgData name="Simona Girončikienė" userId="3d6fb704-6a66-4091-ae25-e5ddbe4245e5" providerId="ADAL" clId="{8CD7AE9A-F542-0044-B350-6FEAC751ED3C}" dt="2025-05-21T12:34:10.126" v="419" actId="478"/>
          <ac:picMkLst>
            <pc:docMk/>
            <pc:sldMk cId="2756887921" sldId="272"/>
            <ac:picMk id="40" creationId="{9973FCB4-9F6D-F023-980E-2C4655FF1705}"/>
          </ac:picMkLst>
        </pc:picChg>
        <pc:picChg chg="add del mod">
          <ac:chgData name="Simona Girončikienė" userId="3d6fb704-6a66-4091-ae25-e5ddbe4245e5" providerId="ADAL" clId="{8CD7AE9A-F542-0044-B350-6FEAC751ED3C}" dt="2025-05-21T12:34:22.476" v="421" actId="478"/>
          <ac:picMkLst>
            <pc:docMk/>
            <pc:sldMk cId="2756887921" sldId="272"/>
            <ac:picMk id="42" creationId="{D673258D-F55F-1E36-2AFF-C74FDBE4A522}"/>
          </ac:picMkLst>
        </pc:picChg>
        <pc:picChg chg="add del mod">
          <ac:chgData name="Simona Girončikienė" userId="3d6fb704-6a66-4091-ae25-e5ddbe4245e5" providerId="ADAL" clId="{8CD7AE9A-F542-0044-B350-6FEAC751ED3C}" dt="2025-05-21T12:34:35.026" v="423" actId="478"/>
          <ac:picMkLst>
            <pc:docMk/>
            <pc:sldMk cId="2756887921" sldId="272"/>
            <ac:picMk id="44" creationId="{6393F6F3-3AC7-1250-770C-577E1EFB3221}"/>
          </ac:picMkLst>
        </pc:picChg>
        <pc:picChg chg="add del mod">
          <ac:chgData name="Simona Girončikienė" userId="3d6fb704-6a66-4091-ae25-e5ddbe4245e5" providerId="ADAL" clId="{8CD7AE9A-F542-0044-B350-6FEAC751ED3C}" dt="2025-05-21T12:35:05.726" v="429" actId="478"/>
          <ac:picMkLst>
            <pc:docMk/>
            <pc:sldMk cId="2756887921" sldId="272"/>
            <ac:picMk id="46" creationId="{99DA469F-A6AE-55FA-8AC8-F304DBECCCDE}"/>
          </ac:picMkLst>
        </pc:picChg>
        <pc:picChg chg="add del mod">
          <ac:chgData name="Simona Girončikienė" userId="3d6fb704-6a66-4091-ae25-e5ddbe4245e5" providerId="ADAL" clId="{8CD7AE9A-F542-0044-B350-6FEAC751ED3C}" dt="2025-05-21T12:35:04.541" v="428" actId="478"/>
          <ac:picMkLst>
            <pc:docMk/>
            <pc:sldMk cId="2756887921" sldId="272"/>
            <ac:picMk id="48" creationId="{E4F5C22D-75E6-B955-36F3-88F1A79A1600}"/>
          </ac:picMkLst>
        </pc:picChg>
        <pc:picChg chg="add del mod">
          <ac:chgData name="Simona Girončikienė" userId="3d6fb704-6a66-4091-ae25-e5ddbe4245e5" providerId="ADAL" clId="{8CD7AE9A-F542-0044-B350-6FEAC751ED3C}" dt="2025-05-21T12:35:03.926" v="427" actId="478"/>
          <ac:picMkLst>
            <pc:docMk/>
            <pc:sldMk cId="2756887921" sldId="272"/>
            <ac:picMk id="50" creationId="{766174C1-AC16-4363-84A5-19701438D61D}"/>
          </ac:picMkLst>
        </pc:picChg>
        <pc:picChg chg="add del mod">
          <ac:chgData name="Simona Girončikienė" userId="3d6fb704-6a66-4091-ae25-e5ddbe4245e5" providerId="ADAL" clId="{8CD7AE9A-F542-0044-B350-6FEAC751ED3C}" dt="2025-05-21T12:35:22.276" v="431" actId="478"/>
          <ac:picMkLst>
            <pc:docMk/>
            <pc:sldMk cId="2756887921" sldId="272"/>
            <ac:picMk id="52" creationId="{8663651B-79FE-6EF7-D5ED-A3148E74C3E0}"/>
          </ac:picMkLst>
        </pc:picChg>
        <pc:picChg chg="add del mod">
          <ac:chgData name="Simona Girončikienė" userId="3d6fb704-6a66-4091-ae25-e5ddbe4245e5" providerId="ADAL" clId="{8CD7AE9A-F542-0044-B350-6FEAC751ED3C}" dt="2025-05-21T12:41:16.019" v="465" actId="478"/>
          <ac:picMkLst>
            <pc:docMk/>
            <pc:sldMk cId="2756887921" sldId="272"/>
            <ac:picMk id="54" creationId="{B37D5F6F-7E1C-5F04-5E5E-144FE98C854B}"/>
          </ac:picMkLst>
        </pc:picChg>
        <pc:picChg chg="add del mod">
          <ac:chgData name="Simona Girončikienė" userId="3d6fb704-6a66-4091-ae25-e5ddbe4245e5" providerId="ADAL" clId="{8CD7AE9A-F542-0044-B350-6FEAC751ED3C}" dt="2025-05-21T12:35:42.126" v="436" actId="478"/>
          <ac:picMkLst>
            <pc:docMk/>
            <pc:sldMk cId="2756887921" sldId="272"/>
            <ac:picMk id="56" creationId="{816735D9-8755-EB0B-A867-961429613DF5}"/>
          </ac:picMkLst>
        </pc:picChg>
        <pc:picChg chg="add del mod">
          <ac:chgData name="Simona Girončikienė" userId="3d6fb704-6a66-4091-ae25-e5ddbe4245e5" providerId="ADAL" clId="{8CD7AE9A-F542-0044-B350-6FEAC751ED3C}" dt="2025-05-21T12:35:40.776" v="435" actId="478"/>
          <ac:picMkLst>
            <pc:docMk/>
            <pc:sldMk cId="2756887921" sldId="272"/>
            <ac:picMk id="58" creationId="{4E7AB747-2536-D8B1-48FB-74AFD14637BF}"/>
          </ac:picMkLst>
        </pc:picChg>
        <pc:picChg chg="add del mod">
          <ac:chgData name="Simona Girončikienė" userId="3d6fb704-6a66-4091-ae25-e5ddbe4245e5" providerId="ADAL" clId="{8CD7AE9A-F542-0044-B350-6FEAC751ED3C}" dt="2025-05-21T12:41:16.681" v="466" actId="478"/>
          <ac:picMkLst>
            <pc:docMk/>
            <pc:sldMk cId="2756887921" sldId="272"/>
            <ac:picMk id="60" creationId="{A4D85502-3BE7-BC79-F3F0-DD0CBED81A87}"/>
          </ac:picMkLst>
        </pc:picChg>
        <pc:picChg chg="add del mod">
          <ac:chgData name="Simona Girončikienė" userId="3d6fb704-6a66-4091-ae25-e5ddbe4245e5" providerId="ADAL" clId="{8CD7AE9A-F542-0044-B350-6FEAC751ED3C}" dt="2025-05-21T12:41:14.378" v="463" actId="478"/>
          <ac:picMkLst>
            <pc:docMk/>
            <pc:sldMk cId="2756887921" sldId="272"/>
            <ac:picMk id="62" creationId="{3F34D96F-0A5E-F2C6-EB59-9BD0F2845939}"/>
          </ac:picMkLst>
        </pc:picChg>
        <pc:picChg chg="add del mod">
          <ac:chgData name="Simona Girončikienė" userId="3d6fb704-6a66-4091-ae25-e5ddbe4245e5" providerId="ADAL" clId="{8CD7AE9A-F542-0044-B350-6FEAC751ED3C}" dt="2025-05-21T12:36:03.077" v="440" actId="478"/>
          <ac:picMkLst>
            <pc:docMk/>
            <pc:sldMk cId="2756887921" sldId="272"/>
            <ac:picMk id="64" creationId="{7B293642-8A2A-49C1-985E-AC1BD0FBB90A}"/>
          </ac:picMkLst>
        </pc:picChg>
        <pc:picChg chg="add mod modCrop">
          <ac:chgData name="Simona Girončikienė" userId="3d6fb704-6a66-4091-ae25-e5ddbe4245e5" providerId="ADAL" clId="{8CD7AE9A-F542-0044-B350-6FEAC751ED3C}" dt="2025-05-21T12:44:30.469" v="507" actId="1076"/>
          <ac:picMkLst>
            <pc:docMk/>
            <pc:sldMk cId="2756887921" sldId="272"/>
            <ac:picMk id="66" creationId="{6723F9E7-15DB-AA0C-1505-615E9BC2FC8C}"/>
          </ac:picMkLst>
        </pc:picChg>
        <pc:picChg chg="add del mod">
          <ac:chgData name="Simona Girončikienė" userId="3d6fb704-6a66-4091-ae25-e5ddbe4245e5" providerId="ADAL" clId="{8CD7AE9A-F542-0044-B350-6FEAC751ED3C}" dt="2025-05-21T12:36:34.077" v="444" actId="478"/>
          <ac:picMkLst>
            <pc:docMk/>
            <pc:sldMk cId="2756887921" sldId="272"/>
            <ac:picMk id="68" creationId="{FD334E27-9C12-F191-D7B7-0F118B4E98BD}"/>
          </ac:picMkLst>
        </pc:picChg>
        <pc:picChg chg="add del mod">
          <ac:chgData name="Simona Girončikienė" userId="3d6fb704-6a66-4091-ae25-e5ddbe4245e5" providerId="ADAL" clId="{8CD7AE9A-F542-0044-B350-6FEAC751ED3C}" dt="2025-05-21T12:36:39.035" v="446" actId="478"/>
          <ac:picMkLst>
            <pc:docMk/>
            <pc:sldMk cId="2756887921" sldId="272"/>
            <ac:picMk id="70" creationId="{FD7B6162-72F0-3A5F-82C7-1CF45A751862}"/>
          </ac:picMkLst>
        </pc:picChg>
        <pc:picChg chg="add del mod">
          <ac:chgData name="Simona Girončikienė" userId="3d6fb704-6a66-4091-ae25-e5ddbe4245e5" providerId="ADAL" clId="{8CD7AE9A-F542-0044-B350-6FEAC751ED3C}" dt="2025-05-21T12:37:06.327" v="453" actId="478"/>
          <ac:picMkLst>
            <pc:docMk/>
            <pc:sldMk cId="2756887921" sldId="272"/>
            <ac:picMk id="72" creationId="{830F8ECC-6B2A-ED04-179C-CA1683D7A15A}"/>
          </ac:picMkLst>
        </pc:picChg>
        <pc:picChg chg="mod">
          <ac:chgData name="Simona Girončikienė" userId="3d6fb704-6a66-4091-ae25-e5ddbe4245e5" providerId="ADAL" clId="{8CD7AE9A-F542-0044-B350-6FEAC751ED3C}" dt="2025-05-21T12:55:36.911" v="667"/>
          <ac:picMkLst>
            <pc:docMk/>
            <pc:sldMk cId="2756887921" sldId="272"/>
            <ac:picMk id="79" creationId="{D75B3CFA-F605-D00B-E3C0-83B51AA3BDB7}"/>
          </ac:picMkLst>
        </pc:picChg>
        <pc:cxnChg chg="mod">
          <ac:chgData name="Simona Girončikienė" userId="3d6fb704-6a66-4091-ae25-e5ddbe4245e5" providerId="ADAL" clId="{8CD7AE9A-F542-0044-B350-6FEAC751ED3C}" dt="2025-05-21T12:55:36.911" v="667"/>
          <ac:cxnSpMkLst>
            <pc:docMk/>
            <pc:sldMk cId="2756887921" sldId="272"/>
            <ac:cxnSpMk id="80" creationId="{3DB20BD0-B707-D754-6B7E-EAA777CD38DE}"/>
          </ac:cxnSpMkLst>
        </pc:cxnChg>
      </pc:sldChg>
      <pc:sldChg chg="addSp delSp modSp mod">
        <pc:chgData name="Simona Girončikienė" userId="3d6fb704-6a66-4091-ae25-e5ddbe4245e5" providerId="ADAL" clId="{8CD7AE9A-F542-0044-B350-6FEAC751ED3C}" dt="2025-05-21T13:14:36.329" v="797" actId="207"/>
        <pc:sldMkLst>
          <pc:docMk/>
          <pc:sldMk cId="1275510692" sldId="273"/>
        </pc:sldMkLst>
        <pc:spChg chg="add mod">
          <ac:chgData name="Simona Girončikienė" userId="3d6fb704-6a66-4091-ae25-e5ddbe4245e5" providerId="ADAL" clId="{8CD7AE9A-F542-0044-B350-6FEAC751ED3C}" dt="2025-05-21T12:48:11.597" v="549" actId="767"/>
          <ac:spMkLst>
            <pc:docMk/>
            <pc:sldMk cId="1275510692" sldId="273"/>
            <ac:spMk id="2" creationId="{2EB17291-B5BB-F48D-50E1-AA29887F4B58}"/>
          </ac:spMkLst>
        </pc:spChg>
        <pc:spChg chg="mod">
          <ac:chgData name="Simona Girončikienė" userId="3d6fb704-6a66-4091-ae25-e5ddbe4245e5" providerId="ADAL" clId="{8CD7AE9A-F542-0044-B350-6FEAC751ED3C}" dt="2025-05-21T13:14:36.329" v="797" actId="207"/>
          <ac:spMkLst>
            <pc:docMk/>
            <pc:sldMk cId="1275510692" sldId="273"/>
            <ac:spMk id="6" creationId="{87BBA932-326D-5D61-DBAB-E778C6126968}"/>
          </ac:spMkLst>
        </pc:spChg>
        <pc:spChg chg="add del">
          <ac:chgData name="Simona Girončikienė" userId="3d6fb704-6a66-4091-ae25-e5ddbe4245e5" providerId="ADAL" clId="{8CD7AE9A-F542-0044-B350-6FEAC751ED3C}" dt="2025-05-21T12:55:52.622" v="670" actId="478"/>
          <ac:spMkLst>
            <pc:docMk/>
            <pc:sldMk cId="1275510692" sldId="273"/>
            <ac:spMk id="7" creationId="{04B54A97-25B3-38BD-89CB-FD7EAF2BF2E3}"/>
          </ac:spMkLst>
        </pc:spChg>
      </pc:sldChg>
      <pc:sldChg chg="modSp mod">
        <pc:chgData name="Simona Girončikienė" userId="3d6fb704-6a66-4091-ae25-e5ddbe4245e5" providerId="ADAL" clId="{8CD7AE9A-F542-0044-B350-6FEAC751ED3C}" dt="2025-05-21T13:15:17.379" v="806" actId="1076"/>
        <pc:sldMkLst>
          <pc:docMk/>
          <pc:sldMk cId="1216317084" sldId="274"/>
        </pc:sldMkLst>
        <pc:spChg chg="mod">
          <ac:chgData name="Simona Girončikienė" userId="3d6fb704-6a66-4091-ae25-e5ddbe4245e5" providerId="ADAL" clId="{8CD7AE9A-F542-0044-B350-6FEAC751ED3C}" dt="2025-05-21T13:15:17.379" v="806" actId="1076"/>
          <ac:spMkLst>
            <pc:docMk/>
            <pc:sldMk cId="1216317084" sldId="274"/>
            <ac:spMk id="5" creationId="{FA175238-FDF0-CFF2-58B4-284A12AF8341}"/>
          </ac:spMkLst>
        </pc:spChg>
        <pc:spChg chg="mod">
          <ac:chgData name="Simona Girončikienė" userId="3d6fb704-6a66-4091-ae25-e5ddbe4245e5" providerId="ADAL" clId="{8CD7AE9A-F542-0044-B350-6FEAC751ED3C}" dt="2025-05-21T13:14:55.679" v="798" actId="403"/>
          <ac:spMkLst>
            <pc:docMk/>
            <pc:sldMk cId="1216317084" sldId="274"/>
            <ac:spMk id="9" creationId="{7E9A5B40-EFEA-E43C-5B57-E5A206193E0F}"/>
          </ac:spMkLst>
        </pc:spChg>
      </pc:sldChg>
    </pc:docChg>
  </pc:docChgLst>
  <pc:docChgLst>
    <pc:chgData name="Solomiia Snihur" userId="c01b4c12-4619-41be-8dd6-ae95e4c328bc" providerId="ADAL" clId="{1339A20D-59AB-4BCA-BEAD-9391DD1AA399}"/>
    <pc:docChg chg="modSld">
      <pc:chgData name="Solomiia Snihur" userId="c01b4c12-4619-41be-8dd6-ae95e4c328bc" providerId="ADAL" clId="{1339A20D-59AB-4BCA-BEAD-9391DD1AA399}" dt="2025-05-20T10:26:12.703" v="3" actId="20577"/>
      <pc:docMkLst>
        <pc:docMk/>
      </pc:docMkLst>
      <pc:sldChg chg="modSp mod">
        <pc:chgData name="Solomiia Snihur" userId="c01b4c12-4619-41be-8dd6-ae95e4c328bc" providerId="ADAL" clId="{1339A20D-59AB-4BCA-BEAD-9391DD1AA399}" dt="2025-05-20T10:26:12.703" v="3" actId="20577"/>
        <pc:sldMkLst>
          <pc:docMk/>
          <pc:sldMk cId="2337417473" sldId="256"/>
        </pc:sldMkLst>
        <pc:spChg chg="mod">
          <ac:chgData name="Solomiia Snihur" userId="c01b4c12-4619-41be-8dd6-ae95e4c328bc" providerId="ADAL" clId="{1339A20D-59AB-4BCA-BEAD-9391DD1AA399}" dt="2025-05-20T10:26:12.703" v="3" actId="20577"/>
          <ac:spMkLst>
            <pc:docMk/>
            <pc:sldMk cId="2337417473" sldId="256"/>
            <ac:spMk id="2" creationId="{9FF0AF94-6B72-AB85-DA67-46298212270A}"/>
          </ac:spMkLst>
        </pc:spChg>
      </pc:sldChg>
    </pc:docChg>
  </pc:docChgLst>
  <pc:docChgLst>
    <pc:chgData name="Simona Girončikienė" userId="S::sig@cluedin.com::3d6fb704-6a66-4091-ae25-e5ddbe4245e5" providerId="AD" clId="Web-{DF78D1B5-8339-79CE-2E4E-D5D058C542E4}"/>
    <pc:docChg chg="modSld">
      <pc:chgData name="Simona Girončikienė" userId="S::sig@cluedin.com::3d6fb704-6a66-4091-ae25-e5ddbe4245e5" providerId="AD" clId="Web-{DF78D1B5-8339-79CE-2E4E-D5D058C542E4}" dt="2025-05-20T11:18:28.368" v="0" actId="20577"/>
      <pc:docMkLst>
        <pc:docMk/>
      </pc:docMkLst>
      <pc:sldChg chg="modSp">
        <pc:chgData name="Simona Girončikienė" userId="S::sig@cluedin.com::3d6fb704-6a66-4091-ae25-e5ddbe4245e5" providerId="AD" clId="Web-{DF78D1B5-8339-79CE-2E4E-D5D058C542E4}" dt="2025-05-20T11:18:28.368" v="0" actId="20577"/>
        <pc:sldMkLst>
          <pc:docMk/>
          <pc:sldMk cId="1646964347" sldId="263"/>
        </pc:sldMkLst>
        <pc:spChg chg="mod">
          <ac:chgData name="Simona Girončikienė" userId="S::sig@cluedin.com::3d6fb704-6a66-4091-ae25-e5ddbe4245e5" providerId="AD" clId="Web-{DF78D1B5-8339-79CE-2E4E-D5D058C542E4}" dt="2025-05-20T11:18:28.368" v="0" actId="20577"/>
          <ac:spMkLst>
            <pc:docMk/>
            <pc:sldMk cId="1646964347" sldId="263"/>
            <ac:spMk id="22" creationId="{6FEEB12D-AE28-3C3E-A920-0C093998CF65}"/>
          </ac:spMkLst>
        </pc:spChg>
      </pc:sldChg>
    </pc:docChg>
  </pc:docChgLst>
  <pc:docChgLst>
    <pc:chgData name="Pierre Derval" userId="S::pid@cluedin.com::d61e24a5-3877-4e6f-be6b-bc68f923e68e" providerId="AD" clId="Web-{CCB57414-DA54-1BBF-0A6F-E56067D09502}"/>
    <pc:docChg chg="addSld delSld modSld">
      <pc:chgData name="Pierre Derval" userId="S::pid@cluedin.com::d61e24a5-3877-4e6f-be6b-bc68f923e68e" providerId="AD" clId="Web-{CCB57414-DA54-1BBF-0A6F-E56067D09502}" dt="2025-05-20T14:00:54.494" v="262" actId="20577"/>
      <pc:docMkLst>
        <pc:docMk/>
      </pc:docMkLst>
      <pc:sldChg chg="modSp">
        <pc:chgData name="Pierre Derval" userId="S::pid@cluedin.com::d61e24a5-3877-4e6f-be6b-bc68f923e68e" providerId="AD" clId="Web-{CCB57414-DA54-1BBF-0A6F-E56067D09502}" dt="2025-05-20T13:48:13.194" v="16" actId="20577"/>
        <pc:sldMkLst>
          <pc:docMk/>
          <pc:sldMk cId="2337417473" sldId="256"/>
        </pc:sldMkLst>
        <pc:spChg chg="mod">
          <ac:chgData name="Pierre Derval" userId="S::pid@cluedin.com::d61e24a5-3877-4e6f-be6b-bc68f923e68e" providerId="AD" clId="Web-{CCB57414-DA54-1BBF-0A6F-E56067D09502}" dt="2025-05-20T13:48:13.194" v="16" actId="20577"/>
          <ac:spMkLst>
            <pc:docMk/>
            <pc:sldMk cId="2337417473" sldId="256"/>
            <ac:spMk id="2" creationId="{9FF0AF94-6B72-AB85-DA67-46298212270A}"/>
          </ac:spMkLst>
        </pc:spChg>
        <pc:spChg chg="mod">
          <ac:chgData name="Pierre Derval" userId="S::pid@cluedin.com::d61e24a5-3877-4e6f-be6b-bc68f923e68e" providerId="AD" clId="Web-{CCB57414-DA54-1BBF-0A6F-E56067D09502}" dt="2025-05-20T13:47:49.523" v="6" actId="14100"/>
          <ac:spMkLst>
            <pc:docMk/>
            <pc:sldMk cId="2337417473" sldId="256"/>
            <ac:spMk id="3" creationId="{0F88AF67-1D6F-59BF-B02F-E02ED00920FC}"/>
          </ac:spMkLst>
        </pc:spChg>
      </pc:sldChg>
      <pc:sldChg chg="addSp delSp modSp mod modClrScheme chgLayout">
        <pc:chgData name="Pierre Derval" userId="S::pid@cluedin.com::d61e24a5-3877-4e6f-be6b-bc68f923e68e" providerId="AD" clId="Web-{CCB57414-DA54-1BBF-0A6F-E56067D09502}" dt="2025-05-20T13:59:20.088" v="201" actId="20577"/>
        <pc:sldMkLst>
          <pc:docMk/>
          <pc:sldMk cId="3037976708" sldId="257"/>
        </pc:sldMkLst>
        <pc:spChg chg="add mod ord">
          <ac:chgData name="Pierre Derval" userId="S::pid@cluedin.com::d61e24a5-3877-4e6f-be6b-bc68f923e68e" providerId="AD" clId="Web-{CCB57414-DA54-1BBF-0A6F-E56067D09502}" dt="2025-05-20T13:50:09.804" v="31" actId="20577"/>
          <ac:spMkLst>
            <pc:docMk/>
            <pc:sldMk cId="3037976708" sldId="257"/>
            <ac:spMk id="2" creationId="{F6B414D7-5B02-FFC8-A6E8-8C8B668D22A2}"/>
          </ac:spMkLst>
        </pc:spChg>
        <pc:spChg chg="mod ord">
          <ac:chgData name="Pierre Derval" userId="S::pid@cluedin.com::d61e24a5-3877-4e6f-be6b-bc68f923e68e" providerId="AD" clId="Web-{CCB57414-DA54-1BBF-0A6F-E56067D09502}" dt="2025-05-20T13:59:20.088" v="201" actId="20577"/>
          <ac:spMkLst>
            <pc:docMk/>
            <pc:sldMk cId="3037976708" sldId="257"/>
            <ac:spMk id="9" creationId="{21CFE05E-DA98-7DF0-EBEC-D4D43DB8EC08}"/>
          </ac:spMkLst>
        </pc:spChg>
        <pc:spChg chg="del mod ord">
          <ac:chgData name="Pierre Derval" userId="S::pid@cluedin.com::d61e24a5-3877-4e6f-be6b-bc68f923e68e" providerId="AD" clId="Web-{CCB57414-DA54-1BBF-0A6F-E56067D09502}" dt="2025-05-20T13:50:31.789" v="47"/>
          <ac:spMkLst>
            <pc:docMk/>
            <pc:sldMk cId="3037976708" sldId="257"/>
            <ac:spMk id="10" creationId="{F212FE90-5F9D-5C39-4CAD-ED5B1BF32F6E}"/>
          </ac:spMkLst>
        </pc:spChg>
        <pc:spChg chg="del mod ord">
          <ac:chgData name="Pierre Derval" userId="S::pid@cluedin.com::d61e24a5-3877-4e6f-be6b-bc68f923e68e" providerId="AD" clId="Web-{CCB57414-DA54-1BBF-0A6F-E56067D09502}" dt="2025-05-20T13:50:27.742" v="44"/>
          <ac:spMkLst>
            <pc:docMk/>
            <pc:sldMk cId="3037976708" sldId="257"/>
            <ac:spMk id="11" creationId="{95DC3E4E-DF39-8FA0-0E12-B0A048D47A99}"/>
          </ac:spMkLst>
        </pc:spChg>
        <pc:spChg chg="del mod ord">
          <ac:chgData name="Pierre Derval" userId="S::pid@cluedin.com::d61e24a5-3877-4e6f-be6b-bc68f923e68e" providerId="AD" clId="Web-{CCB57414-DA54-1BBF-0A6F-E56067D09502}" dt="2025-05-20T13:50:23.554" v="40"/>
          <ac:spMkLst>
            <pc:docMk/>
            <pc:sldMk cId="3037976708" sldId="257"/>
            <ac:spMk id="12" creationId="{E4D60735-5572-2785-B29F-5BC09442D7F9}"/>
          </ac:spMkLst>
        </pc:spChg>
        <pc:spChg chg="del mod ord">
          <ac:chgData name="Pierre Derval" userId="S::pid@cluedin.com::d61e24a5-3877-4e6f-be6b-bc68f923e68e" providerId="AD" clId="Web-{CCB57414-DA54-1BBF-0A6F-E56067D09502}" dt="2025-05-20T13:50:27.742" v="43"/>
          <ac:spMkLst>
            <pc:docMk/>
            <pc:sldMk cId="3037976708" sldId="257"/>
            <ac:spMk id="14" creationId="{1089CF61-7B5E-3058-7CF1-C68243A4EA6B}"/>
          </ac:spMkLst>
        </pc:spChg>
        <pc:spChg chg="del mod">
          <ac:chgData name="Pierre Derval" userId="S::pid@cluedin.com::d61e24a5-3877-4e6f-be6b-bc68f923e68e" providerId="AD" clId="Web-{CCB57414-DA54-1BBF-0A6F-E56067D09502}" dt="2025-05-20T13:50:18.726" v="36"/>
          <ac:spMkLst>
            <pc:docMk/>
            <pc:sldMk cId="3037976708" sldId="257"/>
            <ac:spMk id="15" creationId="{CB15C3E6-0E5E-DE7A-9F92-B9B224EEE7BE}"/>
          </ac:spMkLst>
        </pc:spChg>
        <pc:spChg chg="del">
          <ac:chgData name="Pierre Derval" userId="S::pid@cluedin.com::d61e24a5-3877-4e6f-be6b-bc68f923e68e" providerId="AD" clId="Web-{CCB57414-DA54-1BBF-0A6F-E56067D09502}" dt="2025-05-20T13:50:21.679" v="37"/>
          <ac:spMkLst>
            <pc:docMk/>
            <pc:sldMk cId="3037976708" sldId="257"/>
            <ac:spMk id="16" creationId="{F4315D01-A389-4FE3-7763-A39BED2E0093}"/>
          </ac:spMkLst>
        </pc:spChg>
        <pc:spChg chg="del">
          <ac:chgData name="Pierre Derval" userId="S::pid@cluedin.com::d61e24a5-3877-4e6f-be6b-bc68f923e68e" providerId="AD" clId="Web-{CCB57414-DA54-1BBF-0A6F-E56067D09502}" dt="2025-05-20T13:50:27.742" v="42"/>
          <ac:spMkLst>
            <pc:docMk/>
            <pc:sldMk cId="3037976708" sldId="257"/>
            <ac:spMk id="17" creationId="{14EE203B-A426-EED7-F886-AEF535E02C15}"/>
          </ac:spMkLst>
        </pc:spChg>
        <pc:spChg chg="del">
          <ac:chgData name="Pierre Derval" userId="S::pid@cluedin.com::d61e24a5-3877-4e6f-be6b-bc68f923e68e" providerId="AD" clId="Web-{CCB57414-DA54-1BBF-0A6F-E56067D09502}" dt="2025-05-20T13:50:27.742" v="41"/>
          <ac:spMkLst>
            <pc:docMk/>
            <pc:sldMk cId="3037976708" sldId="257"/>
            <ac:spMk id="18" creationId="{6FA3A2B9-1DD5-CC3D-93A8-450E33D3F6C7}"/>
          </ac:spMkLst>
        </pc:spChg>
        <pc:spChg chg="del">
          <ac:chgData name="Pierre Derval" userId="S::pid@cluedin.com::d61e24a5-3877-4e6f-be6b-bc68f923e68e" providerId="AD" clId="Web-{CCB57414-DA54-1BBF-0A6F-E56067D09502}" dt="2025-05-20T13:50:37.148" v="49"/>
          <ac:spMkLst>
            <pc:docMk/>
            <pc:sldMk cId="3037976708" sldId="257"/>
            <ac:spMk id="24" creationId="{143FCEB8-ED1B-3EC5-8387-9665B2140EDF}"/>
          </ac:spMkLst>
        </pc:spChg>
        <pc:grpChg chg="del">
          <ac:chgData name="Pierre Derval" userId="S::pid@cluedin.com::d61e24a5-3877-4e6f-be6b-bc68f923e68e" providerId="AD" clId="Web-{CCB57414-DA54-1BBF-0A6F-E56067D09502}" dt="2025-05-20T13:50:33.726" v="48"/>
          <ac:grpSpMkLst>
            <pc:docMk/>
            <pc:sldMk cId="3037976708" sldId="257"/>
            <ac:grpSpMk id="25" creationId="{25BAD325-3693-E1F0-09C5-25A12780111B}"/>
          </ac:grpSpMkLst>
        </pc:grpChg>
      </pc:sldChg>
      <pc:sldChg chg="delSp modSp del mod modClrScheme chgLayout">
        <pc:chgData name="Pierre Derval" userId="S::pid@cluedin.com::d61e24a5-3877-4e6f-be6b-bc68f923e68e" providerId="AD" clId="Web-{CCB57414-DA54-1BBF-0A6F-E56067D09502}" dt="2025-05-20T13:51:26.992" v="60"/>
        <pc:sldMkLst>
          <pc:docMk/>
          <pc:sldMk cId="3844428275" sldId="258"/>
        </pc:sldMkLst>
        <pc:spChg chg="del mod ord">
          <ac:chgData name="Pierre Derval" userId="S::pid@cluedin.com::d61e24a5-3877-4e6f-be6b-bc68f923e68e" providerId="AD" clId="Web-{CCB57414-DA54-1BBF-0A6F-E56067D09502}" dt="2025-05-20T13:51:23.664" v="58"/>
          <ac:spMkLst>
            <pc:docMk/>
            <pc:sldMk cId="3844428275" sldId="258"/>
            <ac:spMk id="4" creationId="{FFC8F11E-42C4-CCC3-9942-672E8AB3F387}"/>
          </ac:spMkLst>
        </pc:spChg>
        <pc:spChg chg="mod ord">
          <ac:chgData name="Pierre Derval" userId="S::pid@cluedin.com::d61e24a5-3877-4e6f-be6b-bc68f923e68e" providerId="AD" clId="Web-{CCB57414-DA54-1BBF-0A6F-E56067D09502}" dt="2025-05-20T13:51:17.539" v="50"/>
          <ac:spMkLst>
            <pc:docMk/>
            <pc:sldMk cId="3844428275" sldId="258"/>
            <ac:spMk id="7" creationId="{368455FD-B872-5D70-2A36-BED34109618F}"/>
          </ac:spMkLst>
        </pc:spChg>
        <pc:spChg chg="del">
          <ac:chgData name="Pierre Derval" userId="S::pid@cluedin.com::d61e24a5-3877-4e6f-be6b-bc68f923e68e" providerId="AD" clId="Web-{CCB57414-DA54-1BBF-0A6F-E56067D09502}" dt="2025-05-20T13:51:24.211" v="59"/>
          <ac:spMkLst>
            <pc:docMk/>
            <pc:sldMk cId="3844428275" sldId="258"/>
            <ac:spMk id="11" creationId="{0E17C111-580F-AEE2-2AE1-B20412852C07}"/>
          </ac:spMkLst>
        </pc:spChg>
        <pc:spChg chg="del">
          <ac:chgData name="Pierre Derval" userId="S::pid@cluedin.com::d61e24a5-3877-4e6f-be6b-bc68f923e68e" providerId="AD" clId="Web-{CCB57414-DA54-1BBF-0A6F-E56067D09502}" dt="2025-05-20T13:51:23.664" v="57"/>
          <ac:spMkLst>
            <pc:docMk/>
            <pc:sldMk cId="3844428275" sldId="258"/>
            <ac:spMk id="24" creationId="{6CA68E73-4F6A-750E-2BC2-AFBDFF1E5CF2}"/>
          </ac:spMkLst>
        </pc:spChg>
        <pc:spChg chg="del">
          <ac:chgData name="Pierre Derval" userId="S::pid@cluedin.com::d61e24a5-3877-4e6f-be6b-bc68f923e68e" providerId="AD" clId="Web-{CCB57414-DA54-1BBF-0A6F-E56067D09502}" dt="2025-05-20T13:51:23.664" v="56"/>
          <ac:spMkLst>
            <pc:docMk/>
            <pc:sldMk cId="3844428275" sldId="258"/>
            <ac:spMk id="25" creationId="{65BB95F9-FF6C-0816-82CB-8EB415D1AFA7}"/>
          </ac:spMkLst>
        </pc:spChg>
        <pc:spChg chg="del">
          <ac:chgData name="Pierre Derval" userId="S::pid@cluedin.com::d61e24a5-3877-4e6f-be6b-bc68f923e68e" providerId="AD" clId="Web-{CCB57414-DA54-1BBF-0A6F-E56067D09502}" dt="2025-05-20T13:51:23.664" v="55"/>
          <ac:spMkLst>
            <pc:docMk/>
            <pc:sldMk cId="3844428275" sldId="258"/>
            <ac:spMk id="26" creationId="{C63348FB-E4B7-765F-A26B-E84FAC7445A6}"/>
          </ac:spMkLst>
        </pc:spChg>
        <pc:spChg chg="del">
          <ac:chgData name="Pierre Derval" userId="S::pid@cluedin.com::d61e24a5-3877-4e6f-be6b-bc68f923e68e" providerId="AD" clId="Web-{CCB57414-DA54-1BBF-0A6F-E56067D09502}" dt="2025-05-20T13:51:23.664" v="54"/>
          <ac:spMkLst>
            <pc:docMk/>
            <pc:sldMk cId="3844428275" sldId="258"/>
            <ac:spMk id="31" creationId="{A32EF2B5-3787-6406-CE79-BF47A711D604}"/>
          </ac:spMkLst>
        </pc:spChg>
        <pc:spChg chg="del">
          <ac:chgData name="Pierre Derval" userId="S::pid@cluedin.com::d61e24a5-3877-4e6f-be6b-bc68f923e68e" providerId="AD" clId="Web-{CCB57414-DA54-1BBF-0A6F-E56067D09502}" dt="2025-05-20T13:51:23.664" v="53"/>
          <ac:spMkLst>
            <pc:docMk/>
            <pc:sldMk cId="3844428275" sldId="258"/>
            <ac:spMk id="32" creationId="{379797D7-BF09-6ED2-831E-C1CC6B206566}"/>
          </ac:spMkLst>
        </pc:spChg>
        <pc:spChg chg="del">
          <ac:chgData name="Pierre Derval" userId="S::pid@cluedin.com::d61e24a5-3877-4e6f-be6b-bc68f923e68e" providerId="AD" clId="Web-{CCB57414-DA54-1BBF-0A6F-E56067D09502}" dt="2025-05-20T13:51:23.664" v="52"/>
          <ac:spMkLst>
            <pc:docMk/>
            <pc:sldMk cId="3844428275" sldId="258"/>
            <ac:spMk id="33" creationId="{5F9DFC67-C3FF-9E6B-3C59-405270A231E2}"/>
          </ac:spMkLst>
        </pc:spChg>
        <pc:grpChg chg="del">
          <ac:chgData name="Pierre Derval" userId="S::pid@cluedin.com::d61e24a5-3877-4e6f-be6b-bc68f923e68e" providerId="AD" clId="Web-{CCB57414-DA54-1BBF-0A6F-E56067D09502}" dt="2025-05-20T13:51:21.898" v="51"/>
          <ac:grpSpMkLst>
            <pc:docMk/>
            <pc:sldMk cId="3844428275" sldId="258"/>
            <ac:grpSpMk id="8" creationId="{61705C3C-CDA1-2BE5-FE9C-61EB0F61E95C}"/>
          </ac:grpSpMkLst>
        </pc:grpChg>
      </pc:sldChg>
      <pc:sldChg chg="addSp delSp modSp mod modClrScheme chgLayout">
        <pc:chgData name="Pierre Derval" userId="S::pid@cluedin.com::d61e24a5-3877-4e6f-be6b-bc68f923e68e" providerId="AD" clId="Web-{CCB57414-DA54-1BBF-0A6F-E56067D09502}" dt="2025-05-20T13:59:01.931" v="196" actId="20577"/>
        <pc:sldMkLst>
          <pc:docMk/>
          <pc:sldMk cId="1646964347" sldId="263"/>
        </pc:sldMkLst>
        <pc:spChg chg="mod ord">
          <ac:chgData name="Pierre Derval" userId="S::pid@cluedin.com::d61e24a5-3877-4e6f-be6b-bc68f923e68e" providerId="AD" clId="Web-{CCB57414-DA54-1BBF-0A6F-E56067D09502}" dt="2025-05-20T13:58:50.791" v="191" actId="20577"/>
          <ac:spMkLst>
            <pc:docMk/>
            <pc:sldMk cId="1646964347" sldId="263"/>
            <ac:spMk id="2" creationId="{67502DB6-E25E-F962-C890-12A92EC65B63}"/>
          </ac:spMkLst>
        </pc:spChg>
        <pc:spChg chg="mod ord">
          <ac:chgData name="Pierre Derval" userId="S::pid@cluedin.com::d61e24a5-3877-4e6f-be6b-bc68f923e68e" providerId="AD" clId="Web-{CCB57414-DA54-1BBF-0A6F-E56067D09502}" dt="2025-05-20T13:59:01.931" v="196" actId="20577"/>
          <ac:spMkLst>
            <pc:docMk/>
            <pc:sldMk cId="1646964347" sldId="263"/>
            <ac:spMk id="3" creationId="{B1ADFC3C-91DC-793A-7BDB-3D154F572EA8}"/>
          </ac:spMkLst>
        </pc:spChg>
        <pc:spChg chg="del mod ord">
          <ac:chgData name="Pierre Derval" userId="S::pid@cluedin.com::d61e24a5-3877-4e6f-be6b-bc68f923e68e" providerId="AD" clId="Web-{CCB57414-DA54-1BBF-0A6F-E56067D09502}" dt="2025-05-20T13:57:25.150" v="174"/>
          <ac:spMkLst>
            <pc:docMk/>
            <pc:sldMk cId="1646964347" sldId="263"/>
            <ac:spMk id="4" creationId="{F4FE774C-7615-DAEF-3F6E-E92FAB02A755}"/>
          </ac:spMkLst>
        </pc:spChg>
        <pc:spChg chg="del">
          <ac:chgData name="Pierre Derval" userId="S::pid@cluedin.com::d61e24a5-3877-4e6f-be6b-bc68f923e68e" providerId="AD" clId="Web-{CCB57414-DA54-1BBF-0A6F-E56067D09502}" dt="2025-05-20T13:48:45.616" v="20"/>
          <ac:spMkLst>
            <pc:docMk/>
            <pc:sldMk cId="1646964347" sldId="263"/>
            <ac:spMk id="5" creationId="{1E3921CA-3C3B-2C2A-6836-1CF80DCDE3B1}"/>
          </ac:spMkLst>
        </pc:spChg>
        <pc:spChg chg="add del mod ord">
          <ac:chgData name="Pierre Derval" userId="S::pid@cluedin.com::d61e24a5-3877-4e6f-be6b-bc68f923e68e" providerId="AD" clId="Web-{CCB57414-DA54-1BBF-0A6F-E56067D09502}" dt="2025-05-20T13:57:17.322" v="169"/>
          <ac:spMkLst>
            <pc:docMk/>
            <pc:sldMk cId="1646964347" sldId="263"/>
            <ac:spMk id="6" creationId="{304901FB-59DD-66BB-5A46-CDED3CA6623E}"/>
          </ac:spMkLst>
        </pc:spChg>
        <pc:spChg chg="add del mod ord">
          <ac:chgData name="Pierre Derval" userId="S::pid@cluedin.com::d61e24a5-3877-4e6f-be6b-bc68f923e68e" providerId="AD" clId="Web-{CCB57414-DA54-1BBF-0A6F-E56067D09502}" dt="2025-05-20T13:57:17.322" v="169"/>
          <ac:spMkLst>
            <pc:docMk/>
            <pc:sldMk cId="1646964347" sldId="263"/>
            <ac:spMk id="7" creationId="{7DFA22D8-C79B-4D67-C9B9-0DD840A8C7EA}"/>
          </ac:spMkLst>
        </pc:spChg>
        <pc:spChg chg="add del mod ord">
          <ac:chgData name="Pierre Derval" userId="S::pid@cluedin.com::d61e24a5-3877-4e6f-be6b-bc68f923e68e" providerId="AD" clId="Web-{CCB57414-DA54-1BBF-0A6F-E56067D09502}" dt="2025-05-20T13:57:17.322" v="169"/>
          <ac:spMkLst>
            <pc:docMk/>
            <pc:sldMk cId="1646964347" sldId="263"/>
            <ac:spMk id="8" creationId="{D8BBAA88-A4FD-32DB-6110-752566F83229}"/>
          </ac:spMkLst>
        </pc:spChg>
        <pc:spChg chg="add del mod ord">
          <ac:chgData name="Pierre Derval" userId="S::pid@cluedin.com::d61e24a5-3877-4e6f-be6b-bc68f923e68e" providerId="AD" clId="Web-{CCB57414-DA54-1BBF-0A6F-E56067D09502}" dt="2025-05-20T13:57:17.322" v="169"/>
          <ac:spMkLst>
            <pc:docMk/>
            <pc:sldMk cId="1646964347" sldId="263"/>
            <ac:spMk id="9" creationId="{C54797C1-385E-4097-640A-09033F4C263A}"/>
          </ac:spMkLst>
        </pc:spChg>
        <pc:spChg chg="add del mod ord">
          <ac:chgData name="Pierre Derval" userId="S::pid@cluedin.com::d61e24a5-3877-4e6f-be6b-bc68f923e68e" providerId="AD" clId="Web-{CCB57414-DA54-1BBF-0A6F-E56067D09502}" dt="2025-05-20T13:57:17.322" v="169"/>
          <ac:spMkLst>
            <pc:docMk/>
            <pc:sldMk cId="1646964347" sldId="263"/>
            <ac:spMk id="10" creationId="{39BFDDAE-DA54-CC4A-1051-31E57D8EDB34}"/>
          </ac:spMkLst>
        </pc:spChg>
        <pc:spChg chg="add del mod ord">
          <ac:chgData name="Pierre Derval" userId="S::pid@cluedin.com::d61e24a5-3877-4e6f-be6b-bc68f923e68e" providerId="AD" clId="Web-{CCB57414-DA54-1BBF-0A6F-E56067D09502}" dt="2025-05-20T13:57:17.322" v="169"/>
          <ac:spMkLst>
            <pc:docMk/>
            <pc:sldMk cId="1646964347" sldId="263"/>
            <ac:spMk id="11" creationId="{EF520EFA-3C79-660F-E689-F71466C0C582}"/>
          </ac:spMkLst>
        </pc:spChg>
        <pc:spChg chg="add del mod ord">
          <ac:chgData name="Pierre Derval" userId="S::pid@cluedin.com::d61e24a5-3877-4e6f-be6b-bc68f923e68e" providerId="AD" clId="Web-{CCB57414-DA54-1BBF-0A6F-E56067D09502}" dt="2025-05-20T13:57:17.322" v="169"/>
          <ac:spMkLst>
            <pc:docMk/>
            <pc:sldMk cId="1646964347" sldId="263"/>
            <ac:spMk id="12" creationId="{CA0EF3B6-5461-EFB9-7ED0-5F15E4E02E1E}"/>
          </ac:spMkLst>
        </pc:spChg>
        <pc:spChg chg="del">
          <ac:chgData name="Pierre Derval" userId="S::pid@cluedin.com::d61e24a5-3877-4e6f-be6b-bc68f923e68e" providerId="AD" clId="Web-{CCB57414-DA54-1BBF-0A6F-E56067D09502}" dt="2025-05-20T13:48:40.913" v="18"/>
          <ac:spMkLst>
            <pc:docMk/>
            <pc:sldMk cId="1646964347" sldId="263"/>
            <ac:spMk id="19" creationId="{DA5F2C98-B39F-228C-471D-07E0E7D90EE0}"/>
          </ac:spMkLst>
        </pc:spChg>
        <pc:spChg chg="del">
          <ac:chgData name="Pierre Derval" userId="S::pid@cluedin.com::d61e24a5-3877-4e6f-be6b-bc68f923e68e" providerId="AD" clId="Web-{CCB57414-DA54-1BBF-0A6F-E56067D09502}" dt="2025-05-20T13:57:25.150" v="173"/>
          <ac:spMkLst>
            <pc:docMk/>
            <pc:sldMk cId="1646964347" sldId="263"/>
            <ac:spMk id="20" creationId="{4B004802-FA54-F250-DE75-D6ACF7B98418}"/>
          </ac:spMkLst>
        </pc:spChg>
        <pc:spChg chg="del">
          <ac:chgData name="Pierre Derval" userId="S::pid@cluedin.com::d61e24a5-3877-4e6f-be6b-bc68f923e68e" providerId="AD" clId="Web-{CCB57414-DA54-1BBF-0A6F-E56067D09502}" dt="2025-05-20T13:57:25.150" v="172"/>
          <ac:spMkLst>
            <pc:docMk/>
            <pc:sldMk cId="1646964347" sldId="263"/>
            <ac:spMk id="22" creationId="{6FEEB12D-AE28-3C3E-A920-0C093998CF65}"/>
          </ac:spMkLst>
        </pc:spChg>
        <pc:spChg chg="del">
          <ac:chgData name="Pierre Derval" userId="S::pid@cluedin.com::d61e24a5-3877-4e6f-be6b-bc68f923e68e" providerId="AD" clId="Web-{CCB57414-DA54-1BBF-0A6F-E56067D09502}" dt="2025-05-20T13:57:25.150" v="171"/>
          <ac:spMkLst>
            <pc:docMk/>
            <pc:sldMk cId="1646964347" sldId="263"/>
            <ac:spMk id="26" creationId="{9D9003C9-6722-6E7B-DCB6-C3B8211EC060}"/>
          </ac:spMkLst>
        </pc:spChg>
        <pc:spChg chg="del mod">
          <ac:chgData name="Pierre Derval" userId="S::pid@cluedin.com::d61e24a5-3877-4e6f-be6b-bc68f923e68e" providerId="AD" clId="Web-{CCB57414-DA54-1BBF-0A6F-E56067D09502}" dt="2025-05-20T13:49:03.507" v="23"/>
          <ac:spMkLst>
            <pc:docMk/>
            <pc:sldMk cId="1646964347" sldId="263"/>
            <ac:spMk id="34" creationId="{8CF47762-9F0E-C027-BBBD-92C2C2B31C5D}"/>
          </ac:spMkLst>
        </pc:spChg>
        <pc:grpChg chg="del">
          <ac:chgData name="Pierre Derval" userId="S::pid@cluedin.com::d61e24a5-3877-4e6f-be6b-bc68f923e68e" providerId="AD" clId="Web-{CCB57414-DA54-1BBF-0A6F-E56067D09502}" dt="2025-05-20T13:57:25.150" v="170"/>
          <ac:grpSpMkLst>
            <pc:docMk/>
            <pc:sldMk cId="1646964347" sldId="263"/>
            <ac:grpSpMk id="33" creationId="{20AC355A-F5F6-BA60-1E14-153CA6AA1CF0}"/>
          </ac:grpSpMkLst>
        </pc:grpChg>
        <pc:picChg chg="del">
          <ac:chgData name="Pierre Derval" userId="S::pid@cluedin.com::d61e24a5-3877-4e6f-be6b-bc68f923e68e" providerId="AD" clId="Web-{CCB57414-DA54-1BBF-0A6F-E56067D09502}" dt="2025-05-20T13:48:42.710" v="19"/>
          <ac:picMkLst>
            <pc:docMk/>
            <pc:sldMk cId="1646964347" sldId="263"/>
            <ac:picMk id="18" creationId="{B8940991-3EBA-6ECB-B627-C36609C55166}"/>
          </ac:picMkLst>
        </pc:picChg>
      </pc:sldChg>
      <pc:sldChg chg="del">
        <pc:chgData name="Pierre Derval" userId="S::pid@cluedin.com::d61e24a5-3877-4e6f-be6b-bc68f923e68e" providerId="AD" clId="Web-{CCB57414-DA54-1BBF-0A6F-E56067D09502}" dt="2025-05-20T13:51:27.726" v="61"/>
        <pc:sldMkLst>
          <pc:docMk/>
          <pc:sldMk cId="384458621" sldId="264"/>
        </pc:sldMkLst>
      </pc:sldChg>
      <pc:sldChg chg="modSp new">
        <pc:chgData name="Pierre Derval" userId="S::pid@cluedin.com::d61e24a5-3877-4e6f-be6b-bc68f923e68e" providerId="AD" clId="Web-{CCB57414-DA54-1BBF-0A6F-E56067D09502}" dt="2025-05-20T14:00:54.494" v="262" actId="20577"/>
        <pc:sldMkLst>
          <pc:docMk/>
          <pc:sldMk cId="4146699368" sldId="264"/>
        </pc:sldMkLst>
        <pc:spChg chg="mod">
          <ac:chgData name="Pierre Derval" userId="S::pid@cluedin.com::d61e24a5-3877-4e6f-be6b-bc68f923e68e" providerId="AD" clId="Web-{CCB57414-DA54-1BBF-0A6F-E56067D09502}" dt="2025-05-20T13:51:41.914" v="65" actId="20577"/>
          <ac:spMkLst>
            <pc:docMk/>
            <pc:sldMk cId="4146699368" sldId="264"/>
            <ac:spMk id="2" creationId="{4B7927D0-EEFF-05B5-261F-B80C4766CD84}"/>
          </ac:spMkLst>
        </pc:spChg>
        <pc:spChg chg="mod">
          <ac:chgData name="Pierre Derval" userId="S::pid@cluedin.com::d61e24a5-3877-4e6f-be6b-bc68f923e68e" providerId="AD" clId="Web-{CCB57414-DA54-1BBF-0A6F-E56067D09502}" dt="2025-05-20T14:00:54.494" v="262" actId="20577"/>
          <ac:spMkLst>
            <pc:docMk/>
            <pc:sldMk cId="4146699368" sldId="264"/>
            <ac:spMk id="3" creationId="{96416C4F-91BB-E3F3-8BF2-88C6D9D933F9}"/>
          </ac:spMkLst>
        </pc:spChg>
      </pc:sldChg>
      <pc:sldChg chg="modSp new">
        <pc:chgData name="Pierre Derval" userId="S::pid@cluedin.com::d61e24a5-3877-4e6f-be6b-bc68f923e68e" providerId="AD" clId="Web-{CCB57414-DA54-1BBF-0A6F-E56067D09502}" dt="2025-05-20T14:00:42.650" v="257" actId="20577"/>
        <pc:sldMkLst>
          <pc:docMk/>
          <pc:sldMk cId="3062501096" sldId="265"/>
        </pc:sldMkLst>
        <pc:spChg chg="mod">
          <ac:chgData name="Pierre Derval" userId="S::pid@cluedin.com::d61e24a5-3877-4e6f-be6b-bc68f923e68e" providerId="AD" clId="Web-{CCB57414-DA54-1BBF-0A6F-E56067D09502}" dt="2025-05-20T13:51:48.055" v="67" actId="20577"/>
          <ac:spMkLst>
            <pc:docMk/>
            <pc:sldMk cId="3062501096" sldId="265"/>
            <ac:spMk id="2" creationId="{A4024A1B-5946-CAC1-D711-F5C3660C569E}"/>
          </ac:spMkLst>
        </pc:spChg>
        <pc:spChg chg="mod">
          <ac:chgData name="Pierre Derval" userId="S::pid@cluedin.com::d61e24a5-3877-4e6f-be6b-bc68f923e68e" providerId="AD" clId="Web-{CCB57414-DA54-1BBF-0A6F-E56067D09502}" dt="2025-05-20T14:00:42.650" v="257" actId="20577"/>
          <ac:spMkLst>
            <pc:docMk/>
            <pc:sldMk cId="3062501096" sldId="265"/>
            <ac:spMk id="3" creationId="{4ED7F9BB-B5B2-26D5-4663-74C99FA0F702}"/>
          </ac:spMkLst>
        </pc:spChg>
      </pc:sldChg>
      <pc:sldChg chg="modSp new">
        <pc:chgData name="Pierre Derval" userId="S::pid@cluedin.com::d61e24a5-3877-4e6f-be6b-bc68f923e68e" providerId="AD" clId="Web-{CCB57414-DA54-1BBF-0A6F-E56067D09502}" dt="2025-05-20T13:59:59.900" v="215" actId="14100"/>
        <pc:sldMkLst>
          <pc:docMk/>
          <pc:sldMk cId="3730727157" sldId="266"/>
        </pc:sldMkLst>
        <pc:spChg chg="mod">
          <ac:chgData name="Pierre Derval" userId="S::pid@cluedin.com::d61e24a5-3877-4e6f-be6b-bc68f923e68e" providerId="AD" clId="Web-{CCB57414-DA54-1BBF-0A6F-E56067D09502}" dt="2025-05-20T13:52:13.461" v="77" actId="20577"/>
          <ac:spMkLst>
            <pc:docMk/>
            <pc:sldMk cId="3730727157" sldId="266"/>
            <ac:spMk id="2" creationId="{43C5C4F2-30CC-29F2-5532-4FD42D054E1A}"/>
          </ac:spMkLst>
        </pc:spChg>
        <pc:spChg chg="mod">
          <ac:chgData name="Pierre Derval" userId="S::pid@cluedin.com::d61e24a5-3877-4e6f-be6b-bc68f923e68e" providerId="AD" clId="Web-{CCB57414-DA54-1BBF-0A6F-E56067D09502}" dt="2025-05-20T13:59:59.900" v="215" actId="14100"/>
          <ac:spMkLst>
            <pc:docMk/>
            <pc:sldMk cId="3730727157" sldId="266"/>
            <ac:spMk id="3" creationId="{C809AD2A-4150-5C77-D50D-1DC452CB6149}"/>
          </ac:spMkLst>
        </pc:spChg>
      </pc:sldChg>
      <pc:sldChg chg="modSp new">
        <pc:chgData name="Pierre Derval" userId="S::pid@cluedin.com::d61e24a5-3877-4e6f-be6b-bc68f923e68e" providerId="AD" clId="Web-{CCB57414-DA54-1BBF-0A6F-E56067D09502}" dt="2025-05-20T14:00:21.838" v="237" actId="20577"/>
        <pc:sldMkLst>
          <pc:docMk/>
          <pc:sldMk cId="1539115956" sldId="267"/>
        </pc:sldMkLst>
        <pc:spChg chg="mod">
          <ac:chgData name="Pierre Derval" userId="S::pid@cluedin.com::d61e24a5-3877-4e6f-be6b-bc68f923e68e" providerId="AD" clId="Web-{CCB57414-DA54-1BBF-0A6F-E56067D09502}" dt="2025-05-20T13:52:32.649" v="101" actId="20577"/>
          <ac:spMkLst>
            <pc:docMk/>
            <pc:sldMk cId="1539115956" sldId="267"/>
            <ac:spMk id="2" creationId="{F2A2EDB0-3A08-F475-8C87-943DC1D505B9}"/>
          </ac:spMkLst>
        </pc:spChg>
        <pc:spChg chg="mod">
          <ac:chgData name="Pierre Derval" userId="S::pid@cluedin.com::d61e24a5-3877-4e6f-be6b-bc68f923e68e" providerId="AD" clId="Web-{CCB57414-DA54-1BBF-0A6F-E56067D09502}" dt="2025-05-20T14:00:21.838" v="237" actId="20577"/>
          <ac:spMkLst>
            <pc:docMk/>
            <pc:sldMk cId="1539115956" sldId="267"/>
            <ac:spMk id="3" creationId="{DD761F2F-2B21-AB71-2984-145E6191209E}"/>
          </ac:spMkLst>
        </pc:spChg>
      </pc:sldChg>
    </pc:docChg>
  </pc:docChgLst>
  <pc:docChgLst>
    <pc:chgData name="Pierre Derval" userId="S::pid@cluedin.com::d61e24a5-3877-4e6f-be6b-bc68f923e68e" providerId="AD" clId="Web-{37DFD346-2BCD-92ED-EA21-DB9F408D0BC5}"/>
    <pc:docChg chg="modSld">
      <pc:chgData name="Pierre Derval" userId="S::pid@cluedin.com::d61e24a5-3877-4e6f-be6b-bc68f923e68e" providerId="AD" clId="Web-{37DFD346-2BCD-92ED-EA21-DB9F408D0BC5}" dt="2025-05-20T10:30:49.876" v="12" actId="1076"/>
      <pc:docMkLst>
        <pc:docMk/>
      </pc:docMkLst>
      <pc:sldChg chg="modSp">
        <pc:chgData name="Pierre Derval" userId="S::pid@cluedin.com::d61e24a5-3877-4e6f-be6b-bc68f923e68e" providerId="AD" clId="Web-{37DFD346-2BCD-92ED-EA21-DB9F408D0BC5}" dt="2025-05-20T10:30:49.876" v="12" actId="1076"/>
        <pc:sldMkLst>
          <pc:docMk/>
          <pc:sldMk cId="384458621" sldId="264"/>
        </pc:sldMkLst>
        <pc:spChg chg="mod">
          <ac:chgData name="Pierre Derval" userId="S::pid@cluedin.com::d61e24a5-3877-4e6f-be6b-bc68f923e68e" providerId="AD" clId="Web-{37DFD346-2BCD-92ED-EA21-DB9F408D0BC5}" dt="2025-05-20T10:29:49.438" v="1" actId="14100"/>
          <ac:spMkLst>
            <pc:docMk/>
            <pc:sldMk cId="384458621" sldId="264"/>
            <ac:spMk id="16" creationId="{D70F2004-3B0A-B9C7-A1A6-057E20722F91}"/>
          </ac:spMkLst>
        </pc:spChg>
        <pc:spChg chg="mod">
          <ac:chgData name="Pierre Derval" userId="S::pid@cluedin.com::d61e24a5-3877-4e6f-be6b-bc68f923e68e" providerId="AD" clId="Web-{37DFD346-2BCD-92ED-EA21-DB9F408D0BC5}" dt="2025-05-20T10:30:49.876" v="11" actId="1076"/>
          <ac:spMkLst>
            <pc:docMk/>
            <pc:sldMk cId="384458621" sldId="264"/>
            <ac:spMk id="23" creationId="{3F344D09-4E51-896E-298D-E6D0EC010D8E}"/>
          </ac:spMkLst>
        </pc:spChg>
        <pc:grpChg chg="mod">
          <ac:chgData name="Pierre Derval" userId="S::pid@cluedin.com::d61e24a5-3877-4e6f-be6b-bc68f923e68e" providerId="AD" clId="Web-{37DFD346-2BCD-92ED-EA21-DB9F408D0BC5}" dt="2025-05-20T10:30:49.876" v="12" actId="1076"/>
          <ac:grpSpMkLst>
            <pc:docMk/>
            <pc:sldMk cId="384458621" sldId="264"/>
            <ac:grpSpMk id="24" creationId="{99112E24-61C7-7165-9859-85775A89BB11}"/>
          </ac:grpSpMkLst>
        </pc:grpChg>
        <pc:picChg chg="mod">
          <ac:chgData name="Pierre Derval" userId="S::pid@cluedin.com::d61e24a5-3877-4e6f-be6b-bc68f923e68e" providerId="AD" clId="Web-{37DFD346-2BCD-92ED-EA21-DB9F408D0BC5}" dt="2025-05-20T10:30:41.860" v="10" actId="14100"/>
          <ac:picMkLst>
            <pc:docMk/>
            <pc:sldMk cId="384458621" sldId="264"/>
            <ac:picMk id="15" creationId="{A434E602-016E-B0E8-83D5-A25411523DB7}"/>
          </ac:picMkLst>
        </pc:picChg>
        <pc:picChg chg="mod">
          <ac:chgData name="Pierre Derval" userId="S::pid@cluedin.com::d61e24a5-3877-4e6f-be6b-bc68f923e68e" providerId="AD" clId="Web-{37DFD346-2BCD-92ED-EA21-DB9F408D0BC5}" dt="2025-05-20T10:30:28.329" v="3" actId="1076"/>
          <ac:picMkLst>
            <pc:docMk/>
            <pc:sldMk cId="384458621" sldId="264"/>
            <ac:picMk id="25" creationId="{3CFF279B-31EB-2AB8-6F19-0F85420CBE00}"/>
          </ac:picMkLst>
        </pc:picChg>
      </pc:sldChg>
    </pc:docChg>
  </pc:docChgLst>
  <pc:docChgLst>
    <pc:chgData name="Solomiia Snihur" userId="c01b4c12-4619-41be-8dd6-ae95e4c328bc" providerId="ADAL" clId="{2C4012FA-F1E8-4726-9F20-AF1110BEB817}"/>
    <pc:docChg chg="undo custSel addSld delSld modSld sldOrd">
      <pc:chgData name="Solomiia Snihur" userId="c01b4c12-4619-41be-8dd6-ae95e4c328bc" providerId="ADAL" clId="{2C4012FA-F1E8-4726-9F20-AF1110BEB817}" dt="2025-05-21T12:09:15.345" v="1597" actId="20577"/>
      <pc:docMkLst>
        <pc:docMk/>
      </pc:docMkLst>
      <pc:sldChg chg="modSp mod">
        <pc:chgData name="Solomiia Snihur" userId="c01b4c12-4619-41be-8dd6-ae95e4c328bc" providerId="ADAL" clId="{2C4012FA-F1E8-4726-9F20-AF1110BEB817}" dt="2025-05-20T14:12:03.969" v="12" actId="20577"/>
        <pc:sldMkLst>
          <pc:docMk/>
          <pc:sldMk cId="2337417473" sldId="256"/>
        </pc:sldMkLst>
        <pc:spChg chg="mod">
          <ac:chgData name="Solomiia Snihur" userId="c01b4c12-4619-41be-8dd6-ae95e4c328bc" providerId="ADAL" clId="{2C4012FA-F1E8-4726-9F20-AF1110BEB817}" dt="2025-05-20T14:12:03.969" v="12" actId="20577"/>
          <ac:spMkLst>
            <pc:docMk/>
            <pc:sldMk cId="2337417473" sldId="256"/>
            <ac:spMk id="2" creationId="{9FF0AF94-6B72-AB85-DA67-46298212270A}"/>
          </ac:spMkLst>
        </pc:spChg>
      </pc:sldChg>
      <pc:sldChg chg="modSp del mod modClrScheme chgLayout">
        <pc:chgData name="Solomiia Snihur" userId="c01b4c12-4619-41be-8dd6-ae95e4c328bc" providerId="ADAL" clId="{2C4012FA-F1E8-4726-9F20-AF1110BEB817}" dt="2025-05-21T09:53:57.482" v="1125" actId="47"/>
        <pc:sldMkLst>
          <pc:docMk/>
          <pc:sldMk cId="3037976708" sldId="257"/>
        </pc:sldMkLst>
        <pc:spChg chg="mod ord">
          <ac:chgData name="Solomiia Snihur" userId="c01b4c12-4619-41be-8dd6-ae95e4c328bc" providerId="ADAL" clId="{2C4012FA-F1E8-4726-9F20-AF1110BEB817}" dt="2025-05-21T08:21:39.262" v="715" actId="700"/>
          <ac:spMkLst>
            <pc:docMk/>
            <pc:sldMk cId="3037976708" sldId="257"/>
            <ac:spMk id="2" creationId="{F6B414D7-5B02-FFC8-A6E8-8C8B668D22A2}"/>
          </ac:spMkLst>
        </pc:spChg>
        <pc:spChg chg="mod ord">
          <ac:chgData name="Solomiia Snihur" userId="c01b4c12-4619-41be-8dd6-ae95e4c328bc" providerId="ADAL" clId="{2C4012FA-F1E8-4726-9F20-AF1110BEB817}" dt="2025-05-21T08:21:39.262" v="715" actId="700"/>
          <ac:spMkLst>
            <pc:docMk/>
            <pc:sldMk cId="3037976708" sldId="257"/>
            <ac:spMk id="9" creationId="{21CFE05E-DA98-7DF0-EBEC-D4D43DB8EC08}"/>
          </ac:spMkLst>
        </pc:spChg>
      </pc:sldChg>
      <pc:sldChg chg="modSp del mod">
        <pc:chgData name="Solomiia Snihur" userId="c01b4c12-4619-41be-8dd6-ae95e4c328bc" providerId="ADAL" clId="{2C4012FA-F1E8-4726-9F20-AF1110BEB817}" dt="2025-05-21T08:18:47.554" v="689" actId="47"/>
        <pc:sldMkLst>
          <pc:docMk/>
          <pc:sldMk cId="1646964347" sldId="263"/>
        </pc:sldMkLst>
        <pc:spChg chg="mod">
          <ac:chgData name="Solomiia Snihur" userId="c01b4c12-4619-41be-8dd6-ae95e4c328bc" providerId="ADAL" clId="{2C4012FA-F1E8-4726-9F20-AF1110BEB817}" dt="2025-05-21T07:48:16.946" v="313" actId="20577"/>
          <ac:spMkLst>
            <pc:docMk/>
            <pc:sldMk cId="1646964347" sldId="263"/>
            <ac:spMk id="3" creationId="{B1ADFC3C-91DC-793A-7BDB-3D154F572EA8}"/>
          </ac:spMkLst>
        </pc:spChg>
      </pc:sldChg>
      <pc:sldChg chg="modSp del mod">
        <pc:chgData name="Solomiia Snihur" userId="c01b4c12-4619-41be-8dd6-ae95e4c328bc" providerId="ADAL" clId="{2C4012FA-F1E8-4726-9F20-AF1110BEB817}" dt="2025-05-21T09:16:42.638" v="990" actId="47"/>
        <pc:sldMkLst>
          <pc:docMk/>
          <pc:sldMk cId="4146699368" sldId="264"/>
        </pc:sldMkLst>
        <pc:spChg chg="mod">
          <ac:chgData name="Solomiia Snihur" userId="c01b4c12-4619-41be-8dd6-ae95e4c328bc" providerId="ADAL" clId="{2C4012FA-F1E8-4726-9F20-AF1110BEB817}" dt="2025-05-20T14:58:04.796" v="258" actId="20577"/>
          <ac:spMkLst>
            <pc:docMk/>
            <pc:sldMk cId="4146699368" sldId="264"/>
            <ac:spMk id="2" creationId="{4B7927D0-EEFF-05B5-261F-B80C4766CD84}"/>
          </ac:spMkLst>
        </pc:spChg>
        <pc:spChg chg="mod">
          <ac:chgData name="Solomiia Snihur" userId="c01b4c12-4619-41be-8dd6-ae95e4c328bc" providerId="ADAL" clId="{2C4012FA-F1E8-4726-9F20-AF1110BEB817}" dt="2025-05-20T14:55:53.451" v="252" actId="20577"/>
          <ac:spMkLst>
            <pc:docMk/>
            <pc:sldMk cId="4146699368" sldId="264"/>
            <ac:spMk id="3" creationId="{96416C4F-91BB-E3F3-8BF2-88C6D9D933F9}"/>
          </ac:spMkLst>
        </pc:spChg>
      </pc:sldChg>
      <pc:sldChg chg="modSp del mod">
        <pc:chgData name="Solomiia Snihur" userId="c01b4c12-4619-41be-8dd6-ae95e4c328bc" providerId="ADAL" clId="{2C4012FA-F1E8-4726-9F20-AF1110BEB817}" dt="2025-05-21T08:28:59.195" v="784" actId="47"/>
        <pc:sldMkLst>
          <pc:docMk/>
          <pc:sldMk cId="3062501096" sldId="265"/>
        </pc:sldMkLst>
        <pc:spChg chg="mod">
          <ac:chgData name="Solomiia Snihur" userId="c01b4c12-4619-41be-8dd6-ae95e4c328bc" providerId="ADAL" clId="{2C4012FA-F1E8-4726-9F20-AF1110BEB817}" dt="2025-05-20T14:58:10.211" v="261" actId="20577"/>
          <ac:spMkLst>
            <pc:docMk/>
            <pc:sldMk cId="3062501096" sldId="265"/>
            <ac:spMk id="2" creationId="{A4024A1B-5946-CAC1-D711-F5C3660C569E}"/>
          </ac:spMkLst>
        </pc:spChg>
        <pc:spChg chg="mod">
          <ac:chgData name="Solomiia Snihur" userId="c01b4c12-4619-41be-8dd6-ae95e4c328bc" providerId="ADAL" clId="{2C4012FA-F1E8-4726-9F20-AF1110BEB817}" dt="2025-05-20T15:03:07.031" v="276" actId="20577"/>
          <ac:spMkLst>
            <pc:docMk/>
            <pc:sldMk cId="3062501096" sldId="265"/>
            <ac:spMk id="3" creationId="{4ED7F9BB-B5B2-26D5-4663-74C99FA0F702}"/>
          </ac:spMkLst>
        </pc:spChg>
      </pc:sldChg>
      <pc:sldChg chg="modSp del mod">
        <pc:chgData name="Solomiia Snihur" userId="c01b4c12-4619-41be-8dd6-ae95e4c328bc" providerId="ADAL" clId="{2C4012FA-F1E8-4726-9F20-AF1110BEB817}" dt="2025-05-21T10:15:04.021" v="1566" actId="47"/>
        <pc:sldMkLst>
          <pc:docMk/>
          <pc:sldMk cId="3730727157" sldId="266"/>
        </pc:sldMkLst>
        <pc:spChg chg="mod">
          <ac:chgData name="Solomiia Snihur" userId="c01b4c12-4619-41be-8dd6-ae95e4c328bc" providerId="ADAL" clId="{2C4012FA-F1E8-4726-9F20-AF1110BEB817}" dt="2025-05-21T08:29:04.605" v="786" actId="20577"/>
          <ac:spMkLst>
            <pc:docMk/>
            <pc:sldMk cId="3730727157" sldId="266"/>
            <ac:spMk id="2" creationId="{43C5C4F2-30CC-29F2-5532-4FD42D054E1A}"/>
          </ac:spMkLst>
        </pc:spChg>
        <pc:spChg chg="mod">
          <ac:chgData name="Solomiia Snihur" userId="c01b4c12-4619-41be-8dd6-ae95e4c328bc" providerId="ADAL" clId="{2C4012FA-F1E8-4726-9F20-AF1110BEB817}" dt="2025-05-20T15:06:54.382" v="278" actId="6549"/>
          <ac:spMkLst>
            <pc:docMk/>
            <pc:sldMk cId="3730727157" sldId="266"/>
            <ac:spMk id="3" creationId="{C809AD2A-4150-5C77-D50D-1DC452CB6149}"/>
          </ac:spMkLst>
        </pc:spChg>
      </pc:sldChg>
      <pc:sldChg chg="modSp del mod">
        <pc:chgData name="Solomiia Snihur" userId="c01b4c12-4619-41be-8dd6-ae95e4c328bc" providerId="ADAL" clId="{2C4012FA-F1E8-4726-9F20-AF1110BEB817}" dt="2025-05-21T10:11:18.552" v="1463" actId="47"/>
        <pc:sldMkLst>
          <pc:docMk/>
          <pc:sldMk cId="1539115956" sldId="267"/>
        </pc:sldMkLst>
        <pc:spChg chg="mod">
          <ac:chgData name="Solomiia Snihur" userId="c01b4c12-4619-41be-8dd6-ae95e4c328bc" providerId="ADAL" clId="{2C4012FA-F1E8-4726-9F20-AF1110BEB817}" dt="2025-05-20T15:09:14.486" v="285" actId="20577"/>
          <ac:spMkLst>
            <pc:docMk/>
            <pc:sldMk cId="1539115956" sldId="267"/>
            <ac:spMk id="2" creationId="{F2A2EDB0-3A08-F475-8C87-943DC1D505B9}"/>
          </ac:spMkLst>
        </pc:spChg>
      </pc:sldChg>
      <pc:sldChg chg="addSp delSp modSp new del mod setBg">
        <pc:chgData name="Solomiia Snihur" userId="c01b4c12-4619-41be-8dd6-ae95e4c328bc" providerId="ADAL" clId="{2C4012FA-F1E8-4726-9F20-AF1110BEB817}" dt="2025-05-20T15:35:07.915" v="300" actId="47"/>
        <pc:sldMkLst>
          <pc:docMk/>
          <pc:sldMk cId="1960345551" sldId="268"/>
        </pc:sldMkLst>
        <pc:spChg chg="del">
          <ac:chgData name="Solomiia Snihur" userId="c01b4c12-4619-41be-8dd6-ae95e4c328bc" providerId="ADAL" clId="{2C4012FA-F1E8-4726-9F20-AF1110BEB817}" dt="2025-05-20T15:33:33.642" v="287" actId="478"/>
          <ac:spMkLst>
            <pc:docMk/>
            <pc:sldMk cId="1960345551" sldId="268"/>
            <ac:spMk id="2" creationId="{222CB3AE-0AEC-C541-62D9-7142E5BB7A72}"/>
          </ac:spMkLst>
        </pc:spChg>
        <pc:spChg chg="del">
          <ac:chgData name="Solomiia Snihur" userId="c01b4c12-4619-41be-8dd6-ae95e4c328bc" providerId="ADAL" clId="{2C4012FA-F1E8-4726-9F20-AF1110BEB817}" dt="2025-05-20T15:33:35.464" v="288" actId="478"/>
          <ac:spMkLst>
            <pc:docMk/>
            <pc:sldMk cId="1960345551" sldId="268"/>
            <ac:spMk id="3" creationId="{E8694F3C-9BB9-4BFC-F797-E8AC98ED0277}"/>
          </ac:spMkLst>
        </pc:spChg>
        <pc:picChg chg="add mod">
          <ac:chgData name="Solomiia Snihur" userId="c01b4c12-4619-41be-8dd6-ae95e4c328bc" providerId="ADAL" clId="{2C4012FA-F1E8-4726-9F20-AF1110BEB817}" dt="2025-05-20T15:34:08.023" v="295" actId="27614"/>
          <ac:picMkLst>
            <pc:docMk/>
            <pc:sldMk cId="1960345551" sldId="268"/>
            <ac:picMk id="6" creationId="{24E59200-413B-153A-2015-D9DF1EB3AC65}"/>
          </ac:picMkLst>
        </pc:picChg>
      </pc:sldChg>
      <pc:sldChg chg="addSp delSp modSp new mod ord setBg">
        <pc:chgData name="Solomiia Snihur" userId="c01b4c12-4619-41be-8dd6-ae95e4c328bc" providerId="ADAL" clId="{2C4012FA-F1E8-4726-9F20-AF1110BEB817}" dt="2025-05-21T10:17:22.549" v="1592" actId="1076"/>
        <pc:sldMkLst>
          <pc:docMk/>
          <pc:sldMk cId="762151094" sldId="269"/>
        </pc:sldMkLst>
        <pc:spChg chg="del">
          <ac:chgData name="Solomiia Snihur" userId="c01b4c12-4619-41be-8dd6-ae95e4c328bc" providerId="ADAL" clId="{2C4012FA-F1E8-4726-9F20-AF1110BEB817}" dt="2025-05-20T15:34:30.515" v="298" actId="478"/>
          <ac:spMkLst>
            <pc:docMk/>
            <pc:sldMk cId="762151094" sldId="269"/>
            <ac:spMk id="2" creationId="{06D66D44-4228-3418-9982-2ED0113B0986}"/>
          </ac:spMkLst>
        </pc:spChg>
        <pc:spChg chg="del">
          <ac:chgData name="Solomiia Snihur" userId="c01b4c12-4619-41be-8dd6-ae95e4c328bc" providerId="ADAL" clId="{2C4012FA-F1E8-4726-9F20-AF1110BEB817}" dt="2025-05-20T15:34:29.544" v="297" actId="478"/>
          <ac:spMkLst>
            <pc:docMk/>
            <pc:sldMk cId="762151094" sldId="269"/>
            <ac:spMk id="3" creationId="{1953AF51-50BD-EC28-9259-5FEC4F4A9CB3}"/>
          </ac:spMkLst>
        </pc:spChg>
        <pc:spChg chg="add mod">
          <ac:chgData name="Solomiia Snihur" userId="c01b4c12-4619-41be-8dd6-ae95e4c328bc" providerId="ADAL" clId="{2C4012FA-F1E8-4726-9F20-AF1110BEB817}" dt="2025-05-21T10:16:52.410" v="1590" actId="404"/>
          <ac:spMkLst>
            <pc:docMk/>
            <pc:sldMk cId="762151094" sldId="269"/>
            <ac:spMk id="5" creationId="{4D9A5055-E3E0-84E2-C265-FCA5F2C0D63E}"/>
          </ac:spMkLst>
        </pc:spChg>
        <pc:spChg chg="add mod">
          <ac:chgData name="Solomiia Snihur" userId="c01b4c12-4619-41be-8dd6-ae95e4c328bc" providerId="ADAL" clId="{2C4012FA-F1E8-4726-9F20-AF1110BEB817}" dt="2025-05-21T10:16:52.410" v="1590" actId="404"/>
          <ac:spMkLst>
            <pc:docMk/>
            <pc:sldMk cId="762151094" sldId="269"/>
            <ac:spMk id="6" creationId="{7A03BC80-453B-F8DA-A711-99B57DBE0203}"/>
          </ac:spMkLst>
        </pc:spChg>
        <pc:spChg chg="add mod">
          <ac:chgData name="Solomiia Snihur" userId="c01b4c12-4619-41be-8dd6-ae95e4c328bc" providerId="ADAL" clId="{2C4012FA-F1E8-4726-9F20-AF1110BEB817}" dt="2025-05-21T10:16:52.410" v="1590" actId="404"/>
          <ac:spMkLst>
            <pc:docMk/>
            <pc:sldMk cId="762151094" sldId="269"/>
            <ac:spMk id="7" creationId="{4374570D-9BA9-9BFE-E107-401A5CAE74D6}"/>
          </ac:spMkLst>
        </pc:spChg>
        <pc:spChg chg="add mod">
          <ac:chgData name="Solomiia Snihur" userId="c01b4c12-4619-41be-8dd6-ae95e4c328bc" providerId="ADAL" clId="{2C4012FA-F1E8-4726-9F20-AF1110BEB817}" dt="2025-05-21T10:16:52.410" v="1590" actId="404"/>
          <ac:spMkLst>
            <pc:docMk/>
            <pc:sldMk cId="762151094" sldId="269"/>
            <ac:spMk id="8" creationId="{94E5C9F5-0E71-6A60-9B30-8E8C707DCEF3}"/>
          </ac:spMkLst>
        </pc:spChg>
        <pc:spChg chg="add mod">
          <ac:chgData name="Solomiia Snihur" userId="c01b4c12-4619-41be-8dd6-ae95e4c328bc" providerId="ADAL" clId="{2C4012FA-F1E8-4726-9F20-AF1110BEB817}" dt="2025-05-21T10:17:22.549" v="1592" actId="1076"/>
          <ac:spMkLst>
            <pc:docMk/>
            <pc:sldMk cId="762151094" sldId="269"/>
            <ac:spMk id="9" creationId="{83D8AAB3-BC49-5052-40C2-1192143C0378}"/>
          </ac:spMkLst>
        </pc:spChg>
        <pc:spChg chg="add mod">
          <ac:chgData name="Solomiia Snihur" userId="c01b4c12-4619-41be-8dd6-ae95e4c328bc" providerId="ADAL" clId="{2C4012FA-F1E8-4726-9F20-AF1110BEB817}" dt="2025-05-21T10:16:52.410" v="1590" actId="404"/>
          <ac:spMkLst>
            <pc:docMk/>
            <pc:sldMk cId="762151094" sldId="269"/>
            <ac:spMk id="10" creationId="{36B5281C-10F5-267D-7EB6-26C338643B2A}"/>
          </ac:spMkLst>
        </pc:spChg>
        <pc:spChg chg="add mod">
          <ac:chgData name="Solomiia Snihur" userId="c01b4c12-4619-41be-8dd6-ae95e4c328bc" providerId="ADAL" clId="{2C4012FA-F1E8-4726-9F20-AF1110BEB817}" dt="2025-05-21T10:16:52.410" v="1590" actId="404"/>
          <ac:spMkLst>
            <pc:docMk/>
            <pc:sldMk cId="762151094" sldId="269"/>
            <ac:spMk id="11" creationId="{E9005468-3CDB-804A-366F-B193A0BC3105}"/>
          </ac:spMkLst>
        </pc:spChg>
        <pc:spChg chg="add mod">
          <ac:chgData name="Solomiia Snihur" userId="c01b4c12-4619-41be-8dd6-ae95e4c328bc" providerId="ADAL" clId="{2C4012FA-F1E8-4726-9F20-AF1110BEB817}" dt="2025-05-21T10:16:52.410" v="1590" actId="404"/>
          <ac:spMkLst>
            <pc:docMk/>
            <pc:sldMk cId="762151094" sldId="269"/>
            <ac:spMk id="12" creationId="{03AFAA9D-EA5D-D621-5A14-47FBFEE73DF8}"/>
          </ac:spMkLst>
        </pc:spChg>
        <pc:spChg chg="mod">
          <ac:chgData name="Solomiia Snihur" userId="c01b4c12-4619-41be-8dd6-ae95e4c328bc" providerId="ADAL" clId="{2C4012FA-F1E8-4726-9F20-AF1110BEB817}" dt="2025-05-20T15:34:31.354" v="299"/>
          <ac:spMkLst>
            <pc:docMk/>
            <pc:sldMk cId="762151094" sldId="269"/>
            <ac:spMk id="15" creationId="{5E5B1FED-43B7-BBA7-9E5B-B9D4D287D22C}"/>
          </ac:spMkLst>
        </pc:spChg>
        <pc:spChg chg="mod">
          <ac:chgData name="Solomiia Snihur" userId="c01b4c12-4619-41be-8dd6-ae95e4c328bc" providerId="ADAL" clId="{2C4012FA-F1E8-4726-9F20-AF1110BEB817}" dt="2025-05-20T15:34:31.354" v="299"/>
          <ac:spMkLst>
            <pc:docMk/>
            <pc:sldMk cId="762151094" sldId="269"/>
            <ac:spMk id="18" creationId="{EBDF2A37-3FE0-9B16-DCE2-9AC44CDDC2BA}"/>
          </ac:spMkLst>
        </pc:spChg>
        <pc:spChg chg="mod">
          <ac:chgData name="Solomiia Snihur" userId="c01b4c12-4619-41be-8dd6-ae95e4c328bc" providerId="ADAL" clId="{2C4012FA-F1E8-4726-9F20-AF1110BEB817}" dt="2025-05-20T15:34:31.354" v="299"/>
          <ac:spMkLst>
            <pc:docMk/>
            <pc:sldMk cId="762151094" sldId="269"/>
            <ac:spMk id="21" creationId="{93487D2D-F513-B99D-D15C-EDA21D35283F}"/>
          </ac:spMkLst>
        </pc:spChg>
        <pc:spChg chg="mod topLvl">
          <ac:chgData name="Solomiia Snihur" userId="c01b4c12-4619-41be-8dd6-ae95e4c328bc" providerId="ADAL" clId="{2C4012FA-F1E8-4726-9F20-AF1110BEB817}" dt="2025-05-21T08:11:26.454" v="646" actId="1076"/>
          <ac:spMkLst>
            <pc:docMk/>
            <pc:sldMk cId="762151094" sldId="269"/>
            <ac:spMk id="24" creationId="{63810206-DB62-71F2-6BC6-4E23C57F1FB5}"/>
          </ac:spMkLst>
        </pc:spChg>
        <pc:spChg chg="mod">
          <ac:chgData name="Solomiia Snihur" userId="c01b4c12-4619-41be-8dd6-ae95e4c328bc" providerId="ADAL" clId="{2C4012FA-F1E8-4726-9F20-AF1110BEB817}" dt="2025-05-20T15:34:31.354" v="299"/>
          <ac:spMkLst>
            <pc:docMk/>
            <pc:sldMk cId="762151094" sldId="269"/>
            <ac:spMk id="27" creationId="{C5D7BDE9-3F19-3071-F291-3588B559B369}"/>
          </ac:spMkLst>
        </pc:spChg>
        <pc:spChg chg="mod">
          <ac:chgData name="Solomiia Snihur" userId="c01b4c12-4619-41be-8dd6-ae95e4c328bc" providerId="ADAL" clId="{2C4012FA-F1E8-4726-9F20-AF1110BEB817}" dt="2025-05-20T15:34:31.354" v="299"/>
          <ac:spMkLst>
            <pc:docMk/>
            <pc:sldMk cId="762151094" sldId="269"/>
            <ac:spMk id="30" creationId="{B5A4F24F-FFE7-12D5-8177-938497CB8EEA}"/>
          </ac:spMkLst>
        </pc:spChg>
        <pc:spChg chg="mod">
          <ac:chgData name="Solomiia Snihur" userId="c01b4c12-4619-41be-8dd6-ae95e4c328bc" providerId="ADAL" clId="{2C4012FA-F1E8-4726-9F20-AF1110BEB817}" dt="2025-05-20T15:34:31.354" v="299"/>
          <ac:spMkLst>
            <pc:docMk/>
            <pc:sldMk cId="762151094" sldId="269"/>
            <ac:spMk id="33" creationId="{3DFE808B-B638-D21F-289C-90CC0434C7A8}"/>
          </ac:spMkLst>
        </pc:spChg>
        <pc:spChg chg="mod">
          <ac:chgData name="Solomiia Snihur" userId="c01b4c12-4619-41be-8dd6-ae95e4c328bc" providerId="ADAL" clId="{2C4012FA-F1E8-4726-9F20-AF1110BEB817}" dt="2025-05-20T15:34:31.354" v="299"/>
          <ac:spMkLst>
            <pc:docMk/>
            <pc:sldMk cId="762151094" sldId="269"/>
            <ac:spMk id="43" creationId="{D0BF849A-5B8E-B7DF-A47F-C1005532B59E}"/>
          </ac:spMkLst>
        </pc:spChg>
        <pc:spChg chg="add mod">
          <ac:chgData name="Solomiia Snihur" userId="c01b4c12-4619-41be-8dd6-ae95e4c328bc" providerId="ADAL" clId="{2C4012FA-F1E8-4726-9F20-AF1110BEB817}" dt="2025-05-20T15:34:31.354" v="299"/>
          <ac:spMkLst>
            <pc:docMk/>
            <pc:sldMk cId="762151094" sldId="269"/>
            <ac:spMk id="45" creationId="{FBD8B2BD-2FC8-385D-E7DD-D409EB15C313}"/>
          </ac:spMkLst>
        </pc:spChg>
        <pc:grpChg chg="add mod">
          <ac:chgData name="Solomiia Snihur" userId="c01b4c12-4619-41be-8dd6-ae95e4c328bc" providerId="ADAL" clId="{2C4012FA-F1E8-4726-9F20-AF1110BEB817}" dt="2025-05-20T15:34:31.354" v="299"/>
          <ac:grpSpMkLst>
            <pc:docMk/>
            <pc:sldMk cId="762151094" sldId="269"/>
            <ac:grpSpMk id="14" creationId="{AC3869A8-6E1B-E40E-E64A-0BB91E55C05A}"/>
          </ac:grpSpMkLst>
        </pc:grpChg>
        <pc:grpChg chg="add mod">
          <ac:chgData name="Solomiia Snihur" userId="c01b4c12-4619-41be-8dd6-ae95e4c328bc" providerId="ADAL" clId="{2C4012FA-F1E8-4726-9F20-AF1110BEB817}" dt="2025-05-20T15:34:31.354" v="299"/>
          <ac:grpSpMkLst>
            <pc:docMk/>
            <pc:sldMk cId="762151094" sldId="269"/>
            <ac:grpSpMk id="17" creationId="{3F8FDA46-CED8-62E6-CEAF-81ACFE44C8ED}"/>
          </ac:grpSpMkLst>
        </pc:grpChg>
        <pc:grpChg chg="add mod">
          <ac:chgData name="Solomiia Snihur" userId="c01b4c12-4619-41be-8dd6-ae95e4c328bc" providerId="ADAL" clId="{2C4012FA-F1E8-4726-9F20-AF1110BEB817}" dt="2025-05-20T15:34:31.354" v="299"/>
          <ac:grpSpMkLst>
            <pc:docMk/>
            <pc:sldMk cId="762151094" sldId="269"/>
            <ac:grpSpMk id="20" creationId="{04EC794E-038B-4C96-0FCC-66F17AFE3DC7}"/>
          </ac:grpSpMkLst>
        </pc:grpChg>
        <pc:grpChg chg="add del mod">
          <ac:chgData name="Solomiia Snihur" userId="c01b4c12-4619-41be-8dd6-ae95e4c328bc" providerId="ADAL" clId="{2C4012FA-F1E8-4726-9F20-AF1110BEB817}" dt="2025-05-21T08:11:23.236" v="644" actId="165"/>
          <ac:grpSpMkLst>
            <pc:docMk/>
            <pc:sldMk cId="762151094" sldId="269"/>
            <ac:grpSpMk id="23" creationId="{8B6A6706-CFFD-087D-989D-BAEDF8BD59FD}"/>
          </ac:grpSpMkLst>
        </pc:grpChg>
        <pc:grpChg chg="add mod">
          <ac:chgData name="Solomiia Snihur" userId="c01b4c12-4619-41be-8dd6-ae95e4c328bc" providerId="ADAL" clId="{2C4012FA-F1E8-4726-9F20-AF1110BEB817}" dt="2025-05-20T15:34:31.354" v="299"/>
          <ac:grpSpMkLst>
            <pc:docMk/>
            <pc:sldMk cId="762151094" sldId="269"/>
            <ac:grpSpMk id="26" creationId="{4B27304D-6D96-928F-F897-A1CC4A9BD17C}"/>
          </ac:grpSpMkLst>
        </pc:grpChg>
        <pc:grpChg chg="add mod">
          <ac:chgData name="Solomiia Snihur" userId="c01b4c12-4619-41be-8dd6-ae95e4c328bc" providerId="ADAL" clId="{2C4012FA-F1E8-4726-9F20-AF1110BEB817}" dt="2025-05-20T15:34:31.354" v="299"/>
          <ac:grpSpMkLst>
            <pc:docMk/>
            <pc:sldMk cId="762151094" sldId="269"/>
            <ac:grpSpMk id="29" creationId="{0B374197-3E39-8C0B-6233-36EEEB6ECE8B}"/>
          </ac:grpSpMkLst>
        </pc:grpChg>
        <pc:grpChg chg="add mod">
          <ac:chgData name="Solomiia Snihur" userId="c01b4c12-4619-41be-8dd6-ae95e4c328bc" providerId="ADAL" clId="{2C4012FA-F1E8-4726-9F20-AF1110BEB817}" dt="2025-05-20T15:34:31.354" v="299"/>
          <ac:grpSpMkLst>
            <pc:docMk/>
            <pc:sldMk cId="762151094" sldId="269"/>
            <ac:grpSpMk id="32" creationId="{1A3FB35E-1231-01E6-6FA1-D8689E9FEE8B}"/>
          </ac:grpSpMkLst>
        </pc:grpChg>
        <pc:grpChg chg="add mod">
          <ac:chgData name="Solomiia Snihur" userId="c01b4c12-4619-41be-8dd6-ae95e4c328bc" providerId="ADAL" clId="{2C4012FA-F1E8-4726-9F20-AF1110BEB817}" dt="2025-05-20T15:34:31.354" v="299"/>
          <ac:grpSpMkLst>
            <pc:docMk/>
            <pc:sldMk cId="762151094" sldId="269"/>
            <ac:grpSpMk id="42" creationId="{6426AA34-2F49-AA03-2BA6-0975336374C7}"/>
          </ac:grpSpMkLst>
        </pc:grpChg>
        <pc:picChg chg="add mod">
          <ac:chgData name="Solomiia Snihur" userId="c01b4c12-4619-41be-8dd6-ae95e4c328bc" providerId="ADAL" clId="{2C4012FA-F1E8-4726-9F20-AF1110BEB817}" dt="2025-05-20T15:34:31.354" v="299"/>
          <ac:picMkLst>
            <pc:docMk/>
            <pc:sldMk cId="762151094" sldId="269"/>
            <ac:picMk id="13" creationId="{3EE2E089-6AF7-9846-BBB4-637D1748D918}"/>
          </ac:picMkLst>
        </pc:picChg>
        <pc:picChg chg="mod">
          <ac:chgData name="Solomiia Snihur" userId="c01b4c12-4619-41be-8dd6-ae95e4c328bc" providerId="ADAL" clId="{2C4012FA-F1E8-4726-9F20-AF1110BEB817}" dt="2025-05-20T15:34:31.354" v="299"/>
          <ac:picMkLst>
            <pc:docMk/>
            <pc:sldMk cId="762151094" sldId="269"/>
            <ac:picMk id="16" creationId="{53C63B92-A04C-F853-4D17-B04A427249E2}"/>
          </ac:picMkLst>
        </pc:picChg>
        <pc:picChg chg="mod">
          <ac:chgData name="Solomiia Snihur" userId="c01b4c12-4619-41be-8dd6-ae95e4c328bc" providerId="ADAL" clId="{2C4012FA-F1E8-4726-9F20-AF1110BEB817}" dt="2025-05-20T15:34:31.354" v="299"/>
          <ac:picMkLst>
            <pc:docMk/>
            <pc:sldMk cId="762151094" sldId="269"/>
            <ac:picMk id="19" creationId="{CAE7FECE-F3EF-CD48-86CF-0DC7ECF4CA08}"/>
          </ac:picMkLst>
        </pc:picChg>
        <pc:picChg chg="mod">
          <ac:chgData name="Solomiia Snihur" userId="c01b4c12-4619-41be-8dd6-ae95e4c328bc" providerId="ADAL" clId="{2C4012FA-F1E8-4726-9F20-AF1110BEB817}" dt="2025-05-20T15:34:31.354" v="299"/>
          <ac:picMkLst>
            <pc:docMk/>
            <pc:sldMk cId="762151094" sldId="269"/>
            <ac:picMk id="22" creationId="{F09B6318-C397-CC53-DCB7-364A34289A4E}"/>
          </ac:picMkLst>
        </pc:picChg>
        <pc:picChg chg="mod ord topLvl">
          <ac:chgData name="Solomiia Snihur" userId="c01b4c12-4619-41be-8dd6-ae95e4c328bc" providerId="ADAL" clId="{2C4012FA-F1E8-4726-9F20-AF1110BEB817}" dt="2025-05-21T08:11:54.225" v="648" actId="1076"/>
          <ac:picMkLst>
            <pc:docMk/>
            <pc:sldMk cId="762151094" sldId="269"/>
            <ac:picMk id="25" creationId="{302AABE1-E0A0-9A1E-4DF9-246C0CCEC95A}"/>
          </ac:picMkLst>
        </pc:picChg>
        <pc:picChg chg="mod">
          <ac:chgData name="Solomiia Snihur" userId="c01b4c12-4619-41be-8dd6-ae95e4c328bc" providerId="ADAL" clId="{2C4012FA-F1E8-4726-9F20-AF1110BEB817}" dt="2025-05-20T15:34:31.354" v="299"/>
          <ac:picMkLst>
            <pc:docMk/>
            <pc:sldMk cId="762151094" sldId="269"/>
            <ac:picMk id="28" creationId="{4B48965E-483C-3E9F-A4E5-C163CD7986D3}"/>
          </ac:picMkLst>
        </pc:picChg>
        <pc:picChg chg="mod">
          <ac:chgData name="Solomiia Snihur" userId="c01b4c12-4619-41be-8dd6-ae95e4c328bc" providerId="ADAL" clId="{2C4012FA-F1E8-4726-9F20-AF1110BEB817}" dt="2025-05-20T15:34:31.354" v="299"/>
          <ac:picMkLst>
            <pc:docMk/>
            <pc:sldMk cId="762151094" sldId="269"/>
            <ac:picMk id="31" creationId="{176EEF62-2E04-FA39-9277-550C9BACDAB6}"/>
          </ac:picMkLst>
        </pc:picChg>
        <pc:picChg chg="mod">
          <ac:chgData name="Solomiia Snihur" userId="c01b4c12-4619-41be-8dd6-ae95e4c328bc" providerId="ADAL" clId="{2C4012FA-F1E8-4726-9F20-AF1110BEB817}" dt="2025-05-20T15:34:31.354" v="299"/>
          <ac:picMkLst>
            <pc:docMk/>
            <pc:sldMk cId="762151094" sldId="269"/>
            <ac:picMk id="34" creationId="{387AD5ED-6C58-80D8-F0BA-4507A0C02AB7}"/>
          </ac:picMkLst>
        </pc:picChg>
        <pc:picChg chg="mod">
          <ac:chgData name="Solomiia Snihur" userId="c01b4c12-4619-41be-8dd6-ae95e4c328bc" providerId="ADAL" clId="{2C4012FA-F1E8-4726-9F20-AF1110BEB817}" dt="2025-05-21T08:11:06.329" v="640" actId="1076"/>
          <ac:picMkLst>
            <pc:docMk/>
            <pc:sldMk cId="762151094" sldId="269"/>
            <ac:picMk id="44" creationId="{1829CB65-7D45-D9B5-6B71-3973DB841E3E}"/>
          </ac:picMkLst>
        </pc:picChg>
        <pc:cxnChg chg="add mod">
          <ac:chgData name="Solomiia Snihur" userId="c01b4c12-4619-41be-8dd6-ae95e4c328bc" providerId="ADAL" clId="{2C4012FA-F1E8-4726-9F20-AF1110BEB817}" dt="2025-05-20T15:34:31.354" v="299"/>
          <ac:cxnSpMkLst>
            <pc:docMk/>
            <pc:sldMk cId="762151094" sldId="269"/>
            <ac:cxnSpMk id="35" creationId="{D353EE81-8A04-1125-829E-2019EBF8C266}"/>
          </ac:cxnSpMkLst>
        </pc:cxnChg>
        <pc:cxnChg chg="add mod">
          <ac:chgData name="Solomiia Snihur" userId="c01b4c12-4619-41be-8dd6-ae95e4c328bc" providerId="ADAL" clId="{2C4012FA-F1E8-4726-9F20-AF1110BEB817}" dt="2025-05-20T15:34:31.354" v="299"/>
          <ac:cxnSpMkLst>
            <pc:docMk/>
            <pc:sldMk cId="762151094" sldId="269"/>
            <ac:cxnSpMk id="36" creationId="{14902FAC-9DC9-AB61-4465-3F798E486CF7}"/>
          </ac:cxnSpMkLst>
        </pc:cxnChg>
        <pc:cxnChg chg="add mod">
          <ac:chgData name="Solomiia Snihur" userId="c01b4c12-4619-41be-8dd6-ae95e4c328bc" providerId="ADAL" clId="{2C4012FA-F1E8-4726-9F20-AF1110BEB817}" dt="2025-05-20T15:34:31.354" v="299"/>
          <ac:cxnSpMkLst>
            <pc:docMk/>
            <pc:sldMk cId="762151094" sldId="269"/>
            <ac:cxnSpMk id="37" creationId="{0FC91537-0E92-CD04-6A48-AB34DCC5B41C}"/>
          </ac:cxnSpMkLst>
        </pc:cxnChg>
        <pc:cxnChg chg="add mod">
          <ac:chgData name="Solomiia Snihur" userId="c01b4c12-4619-41be-8dd6-ae95e4c328bc" providerId="ADAL" clId="{2C4012FA-F1E8-4726-9F20-AF1110BEB817}" dt="2025-05-20T15:34:31.354" v="299"/>
          <ac:cxnSpMkLst>
            <pc:docMk/>
            <pc:sldMk cId="762151094" sldId="269"/>
            <ac:cxnSpMk id="38" creationId="{72246DD3-29AC-36B9-131E-9DE489B1A3CC}"/>
          </ac:cxnSpMkLst>
        </pc:cxnChg>
        <pc:cxnChg chg="add mod">
          <ac:chgData name="Solomiia Snihur" userId="c01b4c12-4619-41be-8dd6-ae95e4c328bc" providerId="ADAL" clId="{2C4012FA-F1E8-4726-9F20-AF1110BEB817}" dt="2025-05-20T15:34:31.354" v="299"/>
          <ac:cxnSpMkLst>
            <pc:docMk/>
            <pc:sldMk cId="762151094" sldId="269"/>
            <ac:cxnSpMk id="39" creationId="{9D29CBBC-94E9-A4EC-760C-1C7A9B327B14}"/>
          </ac:cxnSpMkLst>
        </pc:cxnChg>
        <pc:cxnChg chg="add mod">
          <ac:chgData name="Solomiia Snihur" userId="c01b4c12-4619-41be-8dd6-ae95e4c328bc" providerId="ADAL" clId="{2C4012FA-F1E8-4726-9F20-AF1110BEB817}" dt="2025-05-20T15:34:31.354" v="299"/>
          <ac:cxnSpMkLst>
            <pc:docMk/>
            <pc:sldMk cId="762151094" sldId="269"/>
            <ac:cxnSpMk id="40" creationId="{967D9062-C150-9781-4005-97B4F077884E}"/>
          </ac:cxnSpMkLst>
        </pc:cxnChg>
        <pc:cxnChg chg="add mod">
          <ac:chgData name="Solomiia Snihur" userId="c01b4c12-4619-41be-8dd6-ae95e4c328bc" providerId="ADAL" clId="{2C4012FA-F1E8-4726-9F20-AF1110BEB817}" dt="2025-05-20T15:34:31.354" v="299"/>
          <ac:cxnSpMkLst>
            <pc:docMk/>
            <pc:sldMk cId="762151094" sldId="269"/>
            <ac:cxnSpMk id="41" creationId="{34096CE2-BA99-CE6B-9A84-865B53A6CF30}"/>
          </ac:cxnSpMkLst>
        </pc:cxnChg>
        <pc:cxnChg chg="add mod">
          <ac:chgData name="Solomiia Snihur" userId="c01b4c12-4619-41be-8dd6-ae95e4c328bc" providerId="ADAL" clId="{2C4012FA-F1E8-4726-9F20-AF1110BEB817}" dt="2025-05-21T08:11:26.454" v="646" actId="1076"/>
          <ac:cxnSpMkLst>
            <pc:docMk/>
            <pc:sldMk cId="762151094" sldId="269"/>
            <ac:cxnSpMk id="46" creationId="{5EC25533-AF8B-23E0-7739-95AFB9F4F014}"/>
          </ac:cxnSpMkLst>
        </pc:cxnChg>
      </pc:sldChg>
      <pc:sldChg chg="addSp delSp modSp new mod">
        <pc:chgData name="Solomiia Snihur" userId="c01b4c12-4619-41be-8dd6-ae95e4c328bc" providerId="ADAL" clId="{2C4012FA-F1E8-4726-9F20-AF1110BEB817}" dt="2025-05-21T09:56:40.820" v="1129" actId="1037"/>
        <pc:sldMkLst>
          <pc:docMk/>
          <pc:sldMk cId="544340177" sldId="270"/>
        </pc:sldMkLst>
        <pc:spChg chg="mod ord">
          <ac:chgData name="Solomiia Snihur" userId="c01b4c12-4619-41be-8dd6-ae95e4c328bc" providerId="ADAL" clId="{2C4012FA-F1E8-4726-9F20-AF1110BEB817}" dt="2025-05-21T08:18:16.505" v="686" actId="166"/>
          <ac:spMkLst>
            <pc:docMk/>
            <pc:sldMk cId="544340177" sldId="270"/>
            <ac:spMk id="2" creationId="{88DDB31A-5305-BDF4-11E2-BCD039EFDB3A}"/>
          </ac:spMkLst>
        </pc:spChg>
        <pc:spChg chg="mod">
          <ac:chgData name="Solomiia Snihur" userId="c01b4c12-4619-41be-8dd6-ae95e4c328bc" providerId="ADAL" clId="{2C4012FA-F1E8-4726-9F20-AF1110BEB817}" dt="2025-05-21T08:18:39.135" v="688" actId="1076"/>
          <ac:spMkLst>
            <pc:docMk/>
            <pc:sldMk cId="544340177" sldId="270"/>
            <ac:spMk id="3" creationId="{CD8C2BDB-6D68-7D03-AB89-CDE71A297B74}"/>
          </ac:spMkLst>
        </pc:spChg>
        <pc:spChg chg="add del mod ord">
          <ac:chgData name="Solomiia Snihur" userId="c01b4c12-4619-41be-8dd6-ae95e4c328bc" providerId="ADAL" clId="{2C4012FA-F1E8-4726-9F20-AF1110BEB817}" dt="2025-05-21T08:15:42.392" v="675" actId="478"/>
          <ac:spMkLst>
            <pc:docMk/>
            <pc:sldMk cId="544340177" sldId="270"/>
            <ac:spMk id="5" creationId="{710C2A59-E834-D7AE-918E-C1C1EBFB97FA}"/>
          </ac:spMkLst>
        </pc:spChg>
        <pc:spChg chg="add mod">
          <ac:chgData name="Solomiia Snihur" userId="c01b4c12-4619-41be-8dd6-ae95e4c328bc" providerId="ADAL" clId="{2C4012FA-F1E8-4726-9F20-AF1110BEB817}" dt="2025-05-21T08:17:16.220" v="680"/>
          <ac:spMkLst>
            <pc:docMk/>
            <pc:sldMk cId="544340177" sldId="270"/>
            <ac:spMk id="9" creationId="{FBE4291D-6DE4-7566-7F05-EB8889E26F08}"/>
          </ac:spMkLst>
        </pc:spChg>
        <pc:spChg chg="add mod">
          <ac:chgData name="Solomiia Snihur" userId="c01b4c12-4619-41be-8dd6-ae95e4c328bc" providerId="ADAL" clId="{2C4012FA-F1E8-4726-9F20-AF1110BEB817}" dt="2025-05-21T08:18:04.158" v="685" actId="14100"/>
          <ac:spMkLst>
            <pc:docMk/>
            <pc:sldMk cId="544340177" sldId="270"/>
            <ac:spMk id="10" creationId="{73B2A249-32AF-3CF8-BA51-B4F906217702}"/>
          </ac:spMkLst>
        </pc:spChg>
        <pc:spChg chg="add mod">
          <ac:chgData name="Solomiia Snihur" userId="c01b4c12-4619-41be-8dd6-ae95e4c328bc" providerId="ADAL" clId="{2C4012FA-F1E8-4726-9F20-AF1110BEB817}" dt="2025-05-21T09:56:40.820" v="1129" actId="1037"/>
          <ac:spMkLst>
            <pc:docMk/>
            <pc:sldMk cId="544340177" sldId="270"/>
            <ac:spMk id="11" creationId="{DA880D1C-096F-55E7-C971-AAADEF81F16C}"/>
          </ac:spMkLst>
        </pc:spChg>
        <pc:grpChg chg="add mod">
          <ac:chgData name="Solomiia Snihur" userId="c01b4c12-4619-41be-8dd6-ae95e4c328bc" providerId="ADAL" clId="{2C4012FA-F1E8-4726-9F20-AF1110BEB817}" dt="2025-05-21T09:56:40.820" v="1129" actId="1037"/>
          <ac:grpSpMkLst>
            <pc:docMk/>
            <pc:sldMk cId="544340177" sldId="270"/>
            <ac:grpSpMk id="12" creationId="{A06ED722-2E1C-6C95-9526-653D36C7E06A}"/>
          </ac:grpSpMkLst>
        </pc:grpChg>
        <pc:picChg chg="add del mod">
          <ac:chgData name="Solomiia Snihur" userId="c01b4c12-4619-41be-8dd6-ae95e4c328bc" providerId="ADAL" clId="{2C4012FA-F1E8-4726-9F20-AF1110BEB817}" dt="2025-05-21T08:15:42.884" v="676" actId="1076"/>
          <ac:picMkLst>
            <pc:docMk/>
            <pc:sldMk cId="544340177" sldId="270"/>
            <ac:picMk id="6" creationId="{8C7B94D3-1928-3DCD-D11B-6C30F270277B}"/>
          </ac:picMkLst>
        </pc:picChg>
        <pc:picChg chg="add mod modCrop">
          <ac:chgData name="Solomiia Snihur" userId="c01b4c12-4619-41be-8dd6-ae95e4c328bc" providerId="ADAL" clId="{2C4012FA-F1E8-4726-9F20-AF1110BEB817}" dt="2025-05-21T08:16:44.413" v="679" actId="732"/>
          <ac:picMkLst>
            <pc:docMk/>
            <pc:sldMk cId="544340177" sldId="270"/>
            <ac:picMk id="8" creationId="{7EFC1346-6434-E23A-60FA-6E8ADF69FCC4}"/>
          </ac:picMkLst>
        </pc:picChg>
        <pc:picChg chg="mod">
          <ac:chgData name="Solomiia Snihur" userId="c01b4c12-4619-41be-8dd6-ae95e4c328bc" providerId="ADAL" clId="{2C4012FA-F1E8-4726-9F20-AF1110BEB817}" dt="2025-05-21T09:56:22.757" v="1126"/>
          <ac:picMkLst>
            <pc:docMk/>
            <pc:sldMk cId="544340177" sldId="270"/>
            <ac:picMk id="13" creationId="{7FA08C0B-F957-5F7C-899E-42BA8740C6A6}"/>
          </ac:picMkLst>
        </pc:picChg>
        <pc:cxnChg chg="mod">
          <ac:chgData name="Solomiia Snihur" userId="c01b4c12-4619-41be-8dd6-ae95e4c328bc" providerId="ADAL" clId="{2C4012FA-F1E8-4726-9F20-AF1110BEB817}" dt="2025-05-21T09:56:22.757" v="1126"/>
          <ac:cxnSpMkLst>
            <pc:docMk/>
            <pc:sldMk cId="544340177" sldId="270"/>
            <ac:cxnSpMk id="14" creationId="{FD960864-E44E-5CD3-67D8-CEA8D2BC517C}"/>
          </ac:cxnSpMkLst>
        </pc:cxnChg>
      </pc:sldChg>
      <pc:sldChg chg="addSp delSp modSp new del mod">
        <pc:chgData name="Solomiia Snihur" userId="c01b4c12-4619-41be-8dd6-ae95e4c328bc" providerId="ADAL" clId="{2C4012FA-F1E8-4726-9F20-AF1110BEB817}" dt="2025-05-21T08:05:31.988" v="324" actId="2696"/>
        <pc:sldMkLst>
          <pc:docMk/>
          <pc:sldMk cId="3448399364" sldId="270"/>
        </pc:sldMkLst>
        <pc:spChg chg="del mod">
          <ac:chgData name="Solomiia Snihur" userId="c01b4c12-4619-41be-8dd6-ae95e4c328bc" providerId="ADAL" clId="{2C4012FA-F1E8-4726-9F20-AF1110BEB817}" dt="2025-05-21T08:05:07.736" v="318"/>
          <ac:spMkLst>
            <pc:docMk/>
            <pc:sldMk cId="3448399364" sldId="270"/>
            <ac:spMk id="3" creationId="{0DB90450-69E5-2EDC-2C6E-E791414795B3}"/>
          </ac:spMkLst>
        </pc:spChg>
        <pc:spChg chg="add mod">
          <ac:chgData name="Solomiia Snihur" userId="c01b4c12-4619-41be-8dd6-ae95e4c328bc" providerId="ADAL" clId="{2C4012FA-F1E8-4726-9F20-AF1110BEB817}" dt="2025-05-21T08:04:30.965" v="316" actId="14100"/>
          <ac:spMkLst>
            <pc:docMk/>
            <pc:sldMk cId="3448399364" sldId="270"/>
            <ac:spMk id="5" creationId="{690EE7F3-2982-C6B0-17AF-84949385D4E0}"/>
          </ac:spMkLst>
        </pc:spChg>
        <pc:spChg chg="add del mod">
          <ac:chgData name="Solomiia Snihur" userId="c01b4c12-4619-41be-8dd6-ae95e4c328bc" providerId="ADAL" clId="{2C4012FA-F1E8-4726-9F20-AF1110BEB817}" dt="2025-05-21T08:05:28.715" v="323" actId="478"/>
          <ac:spMkLst>
            <pc:docMk/>
            <pc:sldMk cId="3448399364" sldId="270"/>
            <ac:spMk id="6" creationId="{F3728147-4827-A613-2861-FD94BBF5F478}"/>
          </ac:spMkLst>
        </pc:spChg>
      </pc:sldChg>
      <pc:sldChg chg="addSp delSp modSp new del mod modClrScheme chgLayout">
        <pc:chgData name="Solomiia Snihur" userId="c01b4c12-4619-41be-8dd6-ae95e4c328bc" providerId="ADAL" clId="{2C4012FA-F1E8-4726-9F20-AF1110BEB817}" dt="2025-05-21T08:28:47.485" v="783" actId="47"/>
        <pc:sldMkLst>
          <pc:docMk/>
          <pc:sldMk cId="1929191987" sldId="271"/>
        </pc:sldMkLst>
        <pc:spChg chg="del mod ord">
          <ac:chgData name="Solomiia Snihur" userId="c01b4c12-4619-41be-8dd6-ae95e4c328bc" providerId="ADAL" clId="{2C4012FA-F1E8-4726-9F20-AF1110BEB817}" dt="2025-05-21T08:22:10.494" v="722" actId="700"/>
          <ac:spMkLst>
            <pc:docMk/>
            <pc:sldMk cId="1929191987" sldId="271"/>
            <ac:spMk id="2" creationId="{63CFE984-2539-4EAB-0BE6-556FFD435F63}"/>
          </ac:spMkLst>
        </pc:spChg>
        <pc:spChg chg="del mod ord">
          <ac:chgData name="Solomiia Snihur" userId="c01b4c12-4619-41be-8dd6-ae95e4c328bc" providerId="ADAL" clId="{2C4012FA-F1E8-4726-9F20-AF1110BEB817}" dt="2025-05-21T08:22:10.494" v="722" actId="700"/>
          <ac:spMkLst>
            <pc:docMk/>
            <pc:sldMk cId="1929191987" sldId="271"/>
            <ac:spMk id="3" creationId="{7BCC3E5D-EF7D-0364-4CAC-CF2D14B11E25}"/>
          </ac:spMkLst>
        </pc:spChg>
        <pc:spChg chg="mod ord">
          <ac:chgData name="Solomiia Snihur" userId="c01b4c12-4619-41be-8dd6-ae95e4c328bc" providerId="ADAL" clId="{2C4012FA-F1E8-4726-9F20-AF1110BEB817}" dt="2025-05-21T08:22:10.494" v="722" actId="700"/>
          <ac:spMkLst>
            <pc:docMk/>
            <pc:sldMk cId="1929191987" sldId="271"/>
            <ac:spMk id="4" creationId="{565DF438-9CED-57B6-4787-1941899227E6}"/>
          </ac:spMkLst>
        </pc:spChg>
        <pc:spChg chg="add mod ord">
          <ac:chgData name="Solomiia Snihur" userId="c01b4c12-4619-41be-8dd6-ae95e4c328bc" providerId="ADAL" clId="{2C4012FA-F1E8-4726-9F20-AF1110BEB817}" dt="2025-05-21T08:22:17.097" v="741" actId="20577"/>
          <ac:spMkLst>
            <pc:docMk/>
            <pc:sldMk cId="1929191987" sldId="271"/>
            <ac:spMk id="5" creationId="{FBB5C44F-5323-0EFB-2A54-05325D5E7AE4}"/>
          </ac:spMkLst>
        </pc:spChg>
        <pc:spChg chg="add mod ord">
          <ac:chgData name="Solomiia Snihur" userId="c01b4c12-4619-41be-8dd6-ae95e4c328bc" providerId="ADAL" clId="{2C4012FA-F1E8-4726-9F20-AF1110BEB817}" dt="2025-05-21T08:22:36.579" v="782" actId="404"/>
          <ac:spMkLst>
            <pc:docMk/>
            <pc:sldMk cId="1929191987" sldId="271"/>
            <ac:spMk id="6" creationId="{ACEBD9D8-B980-A625-6A51-422F43C2A770}"/>
          </ac:spMkLst>
        </pc:spChg>
      </pc:sldChg>
      <pc:sldChg chg="addSp delSp modSp add mod modClrScheme chgLayout">
        <pc:chgData name="Solomiia Snihur" userId="c01b4c12-4619-41be-8dd6-ae95e4c328bc" providerId="ADAL" clId="{2C4012FA-F1E8-4726-9F20-AF1110BEB817}" dt="2025-05-21T09:21:33.065" v="1010" actId="1036"/>
        <pc:sldMkLst>
          <pc:docMk/>
          <pc:sldMk cId="2385815819" sldId="271"/>
        </pc:sldMkLst>
        <pc:spChg chg="mod ord">
          <ac:chgData name="Solomiia Snihur" userId="c01b4c12-4619-41be-8dd6-ae95e4c328bc" providerId="ADAL" clId="{2C4012FA-F1E8-4726-9F20-AF1110BEB817}" dt="2025-05-21T09:07:45.877" v="890" actId="700"/>
          <ac:spMkLst>
            <pc:docMk/>
            <pc:sldMk cId="2385815819" sldId="271"/>
            <ac:spMk id="2" creationId="{1FFDE92A-2D4E-BBC5-6D03-D4908F1F0C02}"/>
          </ac:spMkLst>
        </pc:spChg>
        <pc:spChg chg="del mod ord">
          <ac:chgData name="Solomiia Snihur" userId="c01b4c12-4619-41be-8dd6-ae95e4c328bc" providerId="ADAL" clId="{2C4012FA-F1E8-4726-9F20-AF1110BEB817}" dt="2025-05-21T09:11:24.158" v="915" actId="478"/>
          <ac:spMkLst>
            <pc:docMk/>
            <pc:sldMk cId="2385815819" sldId="271"/>
            <ac:spMk id="3" creationId="{14E557D7-0EBE-FAD4-8840-AC5672D3905B}"/>
          </ac:spMkLst>
        </pc:spChg>
        <pc:spChg chg="mod ord">
          <ac:chgData name="Solomiia Snihur" userId="c01b4c12-4619-41be-8dd6-ae95e4c328bc" providerId="ADAL" clId="{2C4012FA-F1E8-4726-9F20-AF1110BEB817}" dt="2025-05-21T09:16:11.604" v="988" actId="1076"/>
          <ac:spMkLst>
            <pc:docMk/>
            <pc:sldMk cId="2385815819" sldId="271"/>
            <ac:spMk id="4" creationId="{A776560A-1D32-1046-5CA6-CA1A8B52ABF8}"/>
          </ac:spMkLst>
        </pc:spChg>
        <pc:spChg chg="add mod">
          <ac:chgData name="Solomiia Snihur" userId="c01b4c12-4619-41be-8dd6-ae95e4c328bc" providerId="ADAL" clId="{2C4012FA-F1E8-4726-9F20-AF1110BEB817}" dt="2025-05-21T09:11:47.791" v="917" actId="1076"/>
          <ac:spMkLst>
            <pc:docMk/>
            <pc:sldMk cId="2385815819" sldId="271"/>
            <ac:spMk id="7" creationId="{E1FC11E8-F4F4-CF63-3396-FB6E188E6E62}"/>
          </ac:spMkLst>
        </pc:spChg>
        <pc:spChg chg="add">
          <ac:chgData name="Solomiia Snihur" userId="c01b4c12-4619-41be-8dd6-ae95e4c328bc" providerId="ADAL" clId="{2C4012FA-F1E8-4726-9F20-AF1110BEB817}" dt="2025-05-21T09:04:58.538" v="869"/>
          <ac:spMkLst>
            <pc:docMk/>
            <pc:sldMk cId="2385815819" sldId="271"/>
            <ac:spMk id="8" creationId="{E093C290-DA46-8082-7420-76475C777D9B}"/>
          </ac:spMkLst>
        </pc:spChg>
        <pc:spChg chg="add mod">
          <ac:chgData name="Solomiia Snihur" userId="c01b4c12-4619-41be-8dd6-ae95e4c328bc" providerId="ADAL" clId="{2C4012FA-F1E8-4726-9F20-AF1110BEB817}" dt="2025-05-21T09:07:54.746" v="892" actId="164"/>
          <ac:spMkLst>
            <pc:docMk/>
            <pc:sldMk cId="2385815819" sldId="271"/>
            <ac:spMk id="9" creationId="{0AC742DD-941C-9402-AE82-E2CCE6DA99E0}"/>
          </ac:spMkLst>
        </pc:spChg>
        <pc:spChg chg="add mod">
          <ac:chgData name="Solomiia Snihur" userId="c01b4c12-4619-41be-8dd6-ae95e4c328bc" providerId="ADAL" clId="{2C4012FA-F1E8-4726-9F20-AF1110BEB817}" dt="2025-05-21T09:16:18.403" v="989" actId="1076"/>
          <ac:spMkLst>
            <pc:docMk/>
            <pc:sldMk cId="2385815819" sldId="271"/>
            <ac:spMk id="14" creationId="{26FF9DC4-E43C-0C17-C0DE-F98CF9DE0EE2}"/>
          </ac:spMkLst>
        </pc:spChg>
        <pc:spChg chg="add mod">
          <ac:chgData name="Solomiia Snihur" userId="c01b4c12-4619-41be-8dd6-ae95e4c328bc" providerId="ADAL" clId="{2C4012FA-F1E8-4726-9F20-AF1110BEB817}" dt="2025-05-21T09:18:39.145" v="1002" actId="1076"/>
          <ac:spMkLst>
            <pc:docMk/>
            <pc:sldMk cId="2385815819" sldId="271"/>
            <ac:spMk id="18" creationId="{9D59750F-ED90-BB94-BF38-764CB93C1811}"/>
          </ac:spMkLst>
        </pc:spChg>
        <pc:spChg chg="add del mod">
          <ac:chgData name="Solomiia Snihur" userId="c01b4c12-4619-41be-8dd6-ae95e4c328bc" providerId="ADAL" clId="{2C4012FA-F1E8-4726-9F20-AF1110BEB817}" dt="2025-05-21T09:11:25.808" v="916" actId="478"/>
          <ac:spMkLst>
            <pc:docMk/>
            <pc:sldMk cId="2385815819" sldId="271"/>
            <ac:spMk id="23" creationId="{81780D34-6B43-B513-EEC6-B661503489AD}"/>
          </ac:spMkLst>
        </pc:spChg>
        <pc:spChg chg="add mod">
          <ac:chgData name="Solomiia Snihur" userId="c01b4c12-4619-41be-8dd6-ae95e4c328bc" providerId="ADAL" clId="{2C4012FA-F1E8-4726-9F20-AF1110BEB817}" dt="2025-05-21T09:12:57.810" v="945" actId="1076"/>
          <ac:spMkLst>
            <pc:docMk/>
            <pc:sldMk cId="2385815819" sldId="271"/>
            <ac:spMk id="24" creationId="{B6865F79-67C9-A5FF-151A-AE5E21358F10}"/>
          </ac:spMkLst>
        </pc:spChg>
        <pc:spChg chg="add mod">
          <ac:chgData name="Solomiia Snihur" userId="c01b4c12-4619-41be-8dd6-ae95e4c328bc" providerId="ADAL" clId="{2C4012FA-F1E8-4726-9F20-AF1110BEB817}" dt="2025-05-21T09:12:57.810" v="945" actId="1076"/>
          <ac:spMkLst>
            <pc:docMk/>
            <pc:sldMk cId="2385815819" sldId="271"/>
            <ac:spMk id="25" creationId="{B227BF8D-0013-C143-FA6E-BEF3B87CBEB4}"/>
          </ac:spMkLst>
        </pc:spChg>
        <pc:spChg chg="add mod">
          <ac:chgData name="Solomiia Snihur" userId="c01b4c12-4619-41be-8dd6-ae95e4c328bc" providerId="ADAL" clId="{2C4012FA-F1E8-4726-9F20-AF1110BEB817}" dt="2025-05-21T09:18:39.145" v="1002" actId="1076"/>
          <ac:spMkLst>
            <pc:docMk/>
            <pc:sldMk cId="2385815819" sldId="271"/>
            <ac:spMk id="26" creationId="{AA112E76-306C-E2A3-F8D1-7F1D046F778D}"/>
          </ac:spMkLst>
        </pc:spChg>
        <pc:spChg chg="add mod">
          <ac:chgData name="Solomiia Snihur" userId="c01b4c12-4619-41be-8dd6-ae95e4c328bc" providerId="ADAL" clId="{2C4012FA-F1E8-4726-9F20-AF1110BEB817}" dt="2025-05-21T09:18:39.145" v="1002" actId="1076"/>
          <ac:spMkLst>
            <pc:docMk/>
            <pc:sldMk cId="2385815819" sldId="271"/>
            <ac:spMk id="27" creationId="{298A819A-883F-DC28-90BD-07F996666581}"/>
          </ac:spMkLst>
        </pc:spChg>
        <pc:spChg chg="add mod">
          <ac:chgData name="Solomiia Snihur" userId="c01b4c12-4619-41be-8dd6-ae95e4c328bc" providerId="ADAL" clId="{2C4012FA-F1E8-4726-9F20-AF1110BEB817}" dt="2025-05-21T09:16:18.403" v="989" actId="1076"/>
          <ac:spMkLst>
            <pc:docMk/>
            <pc:sldMk cId="2385815819" sldId="271"/>
            <ac:spMk id="28" creationId="{BACFC06E-3869-DC0E-D0F6-C8118E595590}"/>
          </ac:spMkLst>
        </pc:spChg>
        <pc:spChg chg="add mod">
          <ac:chgData name="Solomiia Snihur" userId="c01b4c12-4619-41be-8dd6-ae95e4c328bc" providerId="ADAL" clId="{2C4012FA-F1E8-4726-9F20-AF1110BEB817}" dt="2025-05-21T09:16:18.403" v="989" actId="1076"/>
          <ac:spMkLst>
            <pc:docMk/>
            <pc:sldMk cId="2385815819" sldId="271"/>
            <ac:spMk id="29" creationId="{569CC459-C64B-34B2-A0B5-E2A8032571D7}"/>
          </ac:spMkLst>
        </pc:spChg>
        <pc:spChg chg="add mod">
          <ac:chgData name="Solomiia Snihur" userId="c01b4c12-4619-41be-8dd6-ae95e4c328bc" providerId="ADAL" clId="{2C4012FA-F1E8-4726-9F20-AF1110BEB817}" dt="2025-05-21T09:18:39.145" v="1002" actId="1076"/>
          <ac:spMkLst>
            <pc:docMk/>
            <pc:sldMk cId="2385815819" sldId="271"/>
            <ac:spMk id="30" creationId="{82951869-7004-7A0D-0ED6-7CA0870B6809}"/>
          </ac:spMkLst>
        </pc:spChg>
        <pc:spChg chg="add mod">
          <ac:chgData name="Solomiia Snihur" userId="c01b4c12-4619-41be-8dd6-ae95e4c328bc" providerId="ADAL" clId="{2C4012FA-F1E8-4726-9F20-AF1110BEB817}" dt="2025-05-21T09:18:39.145" v="1002" actId="1076"/>
          <ac:spMkLst>
            <pc:docMk/>
            <pc:sldMk cId="2385815819" sldId="271"/>
            <ac:spMk id="31" creationId="{676F3629-0AEA-4753-C629-EEEC4C2410C4}"/>
          </ac:spMkLst>
        </pc:spChg>
        <pc:spChg chg="add del">
          <ac:chgData name="Solomiia Snihur" userId="c01b4c12-4619-41be-8dd6-ae95e4c328bc" providerId="ADAL" clId="{2C4012FA-F1E8-4726-9F20-AF1110BEB817}" dt="2025-05-21T09:17:20.549" v="992" actId="478"/>
          <ac:spMkLst>
            <pc:docMk/>
            <pc:sldMk cId="2385815819" sldId="271"/>
            <ac:spMk id="32" creationId="{AD915B1D-2257-4949-FD9F-DE5FC6166D9D}"/>
          </ac:spMkLst>
        </pc:spChg>
        <pc:grpChg chg="add mod">
          <ac:chgData name="Solomiia Snihur" userId="c01b4c12-4619-41be-8dd6-ae95e4c328bc" providerId="ADAL" clId="{2C4012FA-F1E8-4726-9F20-AF1110BEB817}" dt="2025-05-21T09:18:39.145" v="1002" actId="1076"/>
          <ac:grpSpMkLst>
            <pc:docMk/>
            <pc:sldMk cId="2385815819" sldId="271"/>
            <ac:grpSpMk id="13" creationId="{9207D08A-3A5A-2212-F341-69E57F6E551F}"/>
          </ac:grpSpMkLst>
        </pc:grpChg>
        <pc:picChg chg="add mod ord">
          <ac:chgData name="Solomiia Snihur" userId="c01b4c12-4619-41be-8dd6-ae95e4c328bc" providerId="ADAL" clId="{2C4012FA-F1E8-4726-9F20-AF1110BEB817}" dt="2025-05-21T09:11:47.791" v="917" actId="1076"/>
          <ac:picMkLst>
            <pc:docMk/>
            <pc:sldMk cId="2385815819" sldId="271"/>
            <ac:picMk id="6" creationId="{7012EE75-22B0-024F-2D8C-97CD41EDBC96}"/>
          </ac:picMkLst>
        </pc:picChg>
        <pc:picChg chg="add del mod">
          <ac:chgData name="Solomiia Snihur" userId="c01b4c12-4619-41be-8dd6-ae95e4c328bc" providerId="ADAL" clId="{2C4012FA-F1E8-4726-9F20-AF1110BEB817}" dt="2025-05-21T09:06:51.671" v="882" actId="478"/>
          <ac:picMkLst>
            <pc:docMk/>
            <pc:sldMk cId="2385815819" sldId="271"/>
            <ac:picMk id="10" creationId="{71B1B0B5-3C9C-0DEA-EC76-E0C47C3FEDF7}"/>
          </ac:picMkLst>
        </pc:picChg>
        <pc:picChg chg="add mod">
          <ac:chgData name="Solomiia Snihur" userId="c01b4c12-4619-41be-8dd6-ae95e4c328bc" providerId="ADAL" clId="{2C4012FA-F1E8-4726-9F20-AF1110BEB817}" dt="2025-05-21T09:07:54.746" v="892" actId="164"/>
          <ac:picMkLst>
            <pc:docMk/>
            <pc:sldMk cId="2385815819" sldId="271"/>
            <ac:picMk id="12" creationId="{AF3B7D68-7B3C-BF2A-B476-C15727C5A564}"/>
          </ac:picMkLst>
        </pc:picChg>
        <pc:picChg chg="add del mod">
          <ac:chgData name="Solomiia Snihur" userId="c01b4c12-4619-41be-8dd6-ae95e4c328bc" providerId="ADAL" clId="{2C4012FA-F1E8-4726-9F20-AF1110BEB817}" dt="2025-05-21T09:09:42.684" v="902" actId="478"/>
          <ac:picMkLst>
            <pc:docMk/>
            <pc:sldMk cId="2385815819" sldId="271"/>
            <ac:picMk id="15" creationId="{63BB5FE2-8E82-5C7A-AC12-1170C729498D}"/>
          </ac:picMkLst>
        </pc:picChg>
        <pc:picChg chg="add mod">
          <ac:chgData name="Solomiia Snihur" userId="c01b4c12-4619-41be-8dd6-ae95e4c328bc" providerId="ADAL" clId="{2C4012FA-F1E8-4726-9F20-AF1110BEB817}" dt="2025-05-21T09:16:18.403" v="989" actId="1076"/>
          <ac:picMkLst>
            <pc:docMk/>
            <pc:sldMk cId="2385815819" sldId="271"/>
            <ac:picMk id="17" creationId="{F3F11E38-595D-ADBE-0503-5AF867D8EE9E}"/>
          </ac:picMkLst>
        </pc:picChg>
        <pc:picChg chg="add del mod">
          <ac:chgData name="Solomiia Snihur" userId="c01b4c12-4619-41be-8dd6-ae95e4c328bc" providerId="ADAL" clId="{2C4012FA-F1E8-4726-9F20-AF1110BEB817}" dt="2025-05-21T09:10:27.763" v="913" actId="478"/>
          <ac:picMkLst>
            <pc:docMk/>
            <pc:sldMk cId="2385815819" sldId="271"/>
            <ac:picMk id="19" creationId="{12E41D83-72AE-15D4-68D1-7D671C713759}"/>
          </ac:picMkLst>
        </pc:picChg>
        <pc:picChg chg="add mod">
          <ac:chgData name="Solomiia Snihur" userId="c01b4c12-4619-41be-8dd6-ae95e4c328bc" providerId="ADAL" clId="{2C4012FA-F1E8-4726-9F20-AF1110BEB817}" dt="2025-05-21T09:18:39.145" v="1002" actId="1076"/>
          <ac:picMkLst>
            <pc:docMk/>
            <pc:sldMk cId="2385815819" sldId="271"/>
            <ac:picMk id="21" creationId="{FC7E208C-A0A0-5266-8B27-39CB86E17071}"/>
          </ac:picMkLst>
        </pc:picChg>
        <pc:cxnChg chg="add mod">
          <ac:chgData name="Solomiia Snihur" userId="c01b4c12-4619-41be-8dd6-ae95e4c328bc" providerId="ADAL" clId="{2C4012FA-F1E8-4726-9F20-AF1110BEB817}" dt="2025-05-21T09:21:33.065" v="1010" actId="1036"/>
          <ac:cxnSpMkLst>
            <pc:docMk/>
            <pc:sldMk cId="2385815819" sldId="271"/>
            <ac:cxnSpMk id="33" creationId="{A6F35AD9-4768-FA2F-BB82-EBF3012EB42B}"/>
          </ac:cxnSpMkLst>
        </pc:cxnChg>
        <pc:cxnChg chg="add mod">
          <ac:chgData name="Solomiia Snihur" userId="c01b4c12-4619-41be-8dd6-ae95e4c328bc" providerId="ADAL" clId="{2C4012FA-F1E8-4726-9F20-AF1110BEB817}" dt="2025-05-21T09:21:33.065" v="1010" actId="1036"/>
          <ac:cxnSpMkLst>
            <pc:docMk/>
            <pc:sldMk cId="2385815819" sldId="271"/>
            <ac:cxnSpMk id="34" creationId="{FEE7B564-85DA-91A0-0C63-D20F10E1749D}"/>
          </ac:cxnSpMkLst>
        </pc:cxnChg>
        <pc:cxnChg chg="add mod">
          <ac:chgData name="Solomiia Snihur" userId="c01b4c12-4619-41be-8dd6-ae95e4c328bc" providerId="ADAL" clId="{2C4012FA-F1E8-4726-9F20-AF1110BEB817}" dt="2025-05-21T09:21:07.748" v="1008" actId="1076"/>
          <ac:cxnSpMkLst>
            <pc:docMk/>
            <pc:sldMk cId="2385815819" sldId="271"/>
            <ac:cxnSpMk id="35" creationId="{6C50AE06-62F2-C6F3-2B50-24CC231C57B3}"/>
          </ac:cxnSpMkLst>
        </pc:cxnChg>
        <pc:cxnChg chg="add mod">
          <ac:chgData name="Solomiia Snihur" userId="c01b4c12-4619-41be-8dd6-ae95e4c328bc" providerId="ADAL" clId="{2C4012FA-F1E8-4726-9F20-AF1110BEB817}" dt="2025-05-21T09:21:07.748" v="1008" actId="1076"/>
          <ac:cxnSpMkLst>
            <pc:docMk/>
            <pc:sldMk cId="2385815819" sldId="271"/>
            <ac:cxnSpMk id="36" creationId="{D036A158-19D9-7AAB-BF94-72FDDB8CE5AE}"/>
          </ac:cxnSpMkLst>
        </pc:cxnChg>
      </pc:sldChg>
      <pc:sldChg chg="addSp delSp modSp new del mod modClrScheme chgLayout">
        <pc:chgData name="Solomiia Snihur" userId="c01b4c12-4619-41be-8dd6-ae95e4c328bc" providerId="ADAL" clId="{2C4012FA-F1E8-4726-9F20-AF1110BEB817}" dt="2025-05-21T08:21:01.821" v="713" actId="2696"/>
        <pc:sldMkLst>
          <pc:docMk/>
          <pc:sldMk cId="2401516251" sldId="271"/>
        </pc:sldMkLst>
        <pc:spChg chg="del mod ord">
          <ac:chgData name="Solomiia Snihur" userId="c01b4c12-4619-41be-8dd6-ae95e4c328bc" providerId="ADAL" clId="{2C4012FA-F1E8-4726-9F20-AF1110BEB817}" dt="2025-05-21T08:19:51.568" v="691" actId="700"/>
          <ac:spMkLst>
            <pc:docMk/>
            <pc:sldMk cId="2401516251" sldId="271"/>
            <ac:spMk id="2" creationId="{5620EAED-33E8-AF5D-EE50-802D3491E57B}"/>
          </ac:spMkLst>
        </pc:spChg>
        <pc:spChg chg="del mod ord">
          <ac:chgData name="Solomiia Snihur" userId="c01b4c12-4619-41be-8dd6-ae95e4c328bc" providerId="ADAL" clId="{2C4012FA-F1E8-4726-9F20-AF1110BEB817}" dt="2025-05-21T08:19:51.568" v="691" actId="700"/>
          <ac:spMkLst>
            <pc:docMk/>
            <pc:sldMk cId="2401516251" sldId="271"/>
            <ac:spMk id="3" creationId="{1681256F-A736-706C-D981-00A76FFC0EA7}"/>
          </ac:spMkLst>
        </pc:spChg>
        <pc:spChg chg="mod ord">
          <ac:chgData name="Solomiia Snihur" userId="c01b4c12-4619-41be-8dd6-ae95e4c328bc" providerId="ADAL" clId="{2C4012FA-F1E8-4726-9F20-AF1110BEB817}" dt="2025-05-21T08:20:01.749" v="692" actId="700"/>
          <ac:spMkLst>
            <pc:docMk/>
            <pc:sldMk cId="2401516251" sldId="271"/>
            <ac:spMk id="4" creationId="{D25E302B-2F7A-BCBE-F96D-2D87DBE613D4}"/>
          </ac:spMkLst>
        </pc:spChg>
        <pc:spChg chg="add del mod ord">
          <ac:chgData name="Solomiia Snihur" userId="c01b4c12-4619-41be-8dd6-ae95e4c328bc" providerId="ADAL" clId="{2C4012FA-F1E8-4726-9F20-AF1110BEB817}" dt="2025-05-21T08:20:01.749" v="692" actId="700"/>
          <ac:spMkLst>
            <pc:docMk/>
            <pc:sldMk cId="2401516251" sldId="271"/>
            <ac:spMk id="5" creationId="{C8F42933-07B6-C07F-9047-FC129F7509E8}"/>
          </ac:spMkLst>
        </pc:spChg>
        <pc:spChg chg="add del mod ord">
          <ac:chgData name="Solomiia Snihur" userId="c01b4c12-4619-41be-8dd6-ae95e4c328bc" providerId="ADAL" clId="{2C4012FA-F1E8-4726-9F20-AF1110BEB817}" dt="2025-05-21T08:20:01.749" v="692" actId="700"/>
          <ac:spMkLst>
            <pc:docMk/>
            <pc:sldMk cId="2401516251" sldId="271"/>
            <ac:spMk id="6" creationId="{B362497D-4964-2CA3-D372-438BC2A47050}"/>
          </ac:spMkLst>
        </pc:spChg>
        <pc:spChg chg="add mod ord">
          <ac:chgData name="Solomiia Snihur" userId="c01b4c12-4619-41be-8dd6-ae95e4c328bc" providerId="ADAL" clId="{2C4012FA-F1E8-4726-9F20-AF1110BEB817}" dt="2025-05-21T08:20:26.473" v="711" actId="20577"/>
          <ac:spMkLst>
            <pc:docMk/>
            <pc:sldMk cId="2401516251" sldId="271"/>
            <ac:spMk id="7" creationId="{A5B3F71C-BA50-981D-F450-531769A57F68}"/>
          </ac:spMkLst>
        </pc:spChg>
        <pc:spChg chg="add mod ord">
          <ac:chgData name="Solomiia Snihur" userId="c01b4c12-4619-41be-8dd6-ae95e4c328bc" providerId="ADAL" clId="{2C4012FA-F1E8-4726-9F20-AF1110BEB817}" dt="2025-05-21T08:20:44.469" v="712"/>
          <ac:spMkLst>
            <pc:docMk/>
            <pc:sldMk cId="2401516251" sldId="271"/>
            <ac:spMk id="8" creationId="{3A34E90A-DEF7-68FB-9608-4D57468A8A48}"/>
          </ac:spMkLst>
        </pc:spChg>
        <pc:spChg chg="add mod ord">
          <ac:chgData name="Solomiia Snihur" userId="c01b4c12-4619-41be-8dd6-ae95e4c328bc" providerId="ADAL" clId="{2C4012FA-F1E8-4726-9F20-AF1110BEB817}" dt="2025-05-21T08:20:01.749" v="692" actId="700"/>
          <ac:spMkLst>
            <pc:docMk/>
            <pc:sldMk cId="2401516251" sldId="271"/>
            <ac:spMk id="9" creationId="{FC88CD5F-D641-90B9-B004-62D621BD268D}"/>
          </ac:spMkLst>
        </pc:spChg>
        <pc:spChg chg="add mod ord">
          <ac:chgData name="Solomiia Snihur" userId="c01b4c12-4619-41be-8dd6-ae95e4c328bc" providerId="ADAL" clId="{2C4012FA-F1E8-4726-9F20-AF1110BEB817}" dt="2025-05-21T08:20:01.749" v="692" actId="700"/>
          <ac:spMkLst>
            <pc:docMk/>
            <pc:sldMk cId="2401516251" sldId="271"/>
            <ac:spMk id="10" creationId="{56428322-A9E2-955A-6DEC-3DB2F007E75E}"/>
          </ac:spMkLst>
        </pc:spChg>
        <pc:spChg chg="add mod ord">
          <ac:chgData name="Solomiia Snihur" userId="c01b4c12-4619-41be-8dd6-ae95e4c328bc" providerId="ADAL" clId="{2C4012FA-F1E8-4726-9F20-AF1110BEB817}" dt="2025-05-21T08:20:01.749" v="692" actId="700"/>
          <ac:spMkLst>
            <pc:docMk/>
            <pc:sldMk cId="2401516251" sldId="271"/>
            <ac:spMk id="11" creationId="{A845AB29-0E7C-FC50-2C65-143EE8771131}"/>
          </ac:spMkLst>
        </pc:spChg>
      </pc:sldChg>
      <pc:sldChg chg="addSp delSp modSp new del mod modClrScheme chgLayout">
        <pc:chgData name="Solomiia Snihur" userId="c01b4c12-4619-41be-8dd6-ae95e4c328bc" providerId="ADAL" clId="{2C4012FA-F1E8-4726-9F20-AF1110BEB817}" dt="2025-05-21T08:56:31.970" v="845" actId="47"/>
        <pc:sldMkLst>
          <pc:docMk/>
          <pc:sldMk cId="3586431760" sldId="271"/>
        </pc:sldMkLst>
        <pc:spChg chg="del mod ord">
          <ac:chgData name="Solomiia Snihur" userId="c01b4c12-4619-41be-8dd6-ae95e4c328bc" providerId="ADAL" clId="{2C4012FA-F1E8-4726-9F20-AF1110BEB817}" dt="2025-05-21T08:42:24.618" v="792" actId="700"/>
          <ac:spMkLst>
            <pc:docMk/>
            <pc:sldMk cId="3586431760" sldId="271"/>
            <ac:spMk id="2" creationId="{7971A1A8-C182-2984-9A30-538D6D879CCC}"/>
          </ac:spMkLst>
        </pc:spChg>
        <pc:spChg chg="del">
          <ac:chgData name="Solomiia Snihur" userId="c01b4c12-4619-41be-8dd6-ae95e4c328bc" providerId="ADAL" clId="{2C4012FA-F1E8-4726-9F20-AF1110BEB817}" dt="2025-05-21T08:42:11.479" v="788" actId="931"/>
          <ac:spMkLst>
            <pc:docMk/>
            <pc:sldMk cId="3586431760" sldId="271"/>
            <ac:spMk id="3" creationId="{A2DAB189-04F0-AA45-E5BC-D70943D610AF}"/>
          </ac:spMkLst>
        </pc:spChg>
        <pc:spChg chg="mod ord">
          <ac:chgData name="Solomiia Snihur" userId="c01b4c12-4619-41be-8dd6-ae95e4c328bc" providerId="ADAL" clId="{2C4012FA-F1E8-4726-9F20-AF1110BEB817}" dt="2025-05-21T08:42:24.618" v="792" actId="700"/>
          <ac:spMkLst>
            <pc:docMk/>
            <pc:sldMk cId="3586431760" sldId="271"/>
            <ac:spMk id="4" creationId="{A07CD74F-23F2-EE95-7672-0125E42A944B}"/>
          </ac:spMkLst>
        </pc:spChg>
        <pc:spChg chg="add del mod ord">
          <ac:chgData name="Solomiia Snihur" userId="c01b4c12-4619-41be-8dd6-ae95e4c328bc" providerId="ADAL" clId="{2C4012FA-F1E8-4726-9F20-AF1110BEB817}" dt="2025-05-21T08:42:24.618" v="792" actId="700"/>
          <ac:spMkLst>
            <pc:docMk/>
            <pc:sldMk cId="3586431760" sldId="271"/>
            <ac:spMk id="8" creationId="{E28E06E5-E950-A673-9A33-10BDDDCEE196}"/>
          </ac:spMkLst>
        </pc:spChg>
        <pc:spChg chg="add mod ord">
          <ac:chgData name="Solomiia Snihur" userId="c01b4c12-4619-41be-8dd6-ae95e4c328bc" providerId="ADAL" clId="{2C4012FA-F1E8-4726-9F20-AF1110BEB817}" dt="2025-05-21T08:42:30.935" v="805" actId="20577"/>
          <ac:spMkLst>
            <pc:docMk/>
            <pc:sldMk cId="3586431760" sldId="271"/>
            <ac:spMk id="9" creationId="{99259D68-A122-CA23-5B0D-6DA269FB506D}"/>
          </ac:spMkLst>
        </pc:spChg>
        <pc:spChg chg="add del mod ord">
          <ac:chgData name="Solomiia Snihur" userId="c01b4c12-4619-41be-8dd6-ae95e4c328bc" providerId="ADAL" clId="{2C4012FA-F1E8-4726-9F20-AF1110BEB817}" dt="2025-05-21T08:48:19.192" v="808" actId="478"/>
          <ac:spMkLst>
            <pc:docMk/>
            <pc:sldMk cId="3586431760" sldId="271"/>
            <ac:spMk id="10" creationId="{D87C2DB5-924A-D00A-5E71-AD64D01FD377}"/>
          </ac:spMkLst>
        </pc:spChg>
        <pc:spChg chg="add mod">
          <ac:chgData name="Solomiia Snihur" userId="c01b4c12-4619-41be-8dd6-ae95e4c328bc" providerId="ADAL" clId="{2C4012FA-F1E8-4726-9F20-AF1110BEB817}" dt="2025-05-21T08:47:52.785" v="806"/>
          <ac:spMkLst>
            <pc:docMk/>
            <pc:sldMk cId="3586431760" sldId="271"/>
            <ac:spMk id="11" creationId="{F7FAADD0-0F02-C598-47C3-6F075D1B49DC}"/>
          </ac:spMkLst>
        </pc:spChg>
        <pc:spChg chg="add mod">
          <ac:chgData name="Solomiia Snihur" userId="c01b4c12-4619-41be-8dd6-ae95e4c328bc" providerId="ADAL" clId="{2C4012FA-F1E8-4726-9F20-AF1110BEB817}" dt="2025-05-21T08:48:14.286" v="807"/>
          <ac:spMkLst>
            <pc:docMk/>
            <pc:sldMk cId="3586431760" sldId="271"/>
            <ac:spMk id="12" creationId="{87F43B3B-0935-8951-C0DB-D379B51C756B}"/>
          </ac:spMkLst>
        </pc:spChg>
        <pc:spChg chg="add mod">
          <ac:chgData name="Solomiia Snihur" userId="c01b4c12-4619-41be-8dd6-ae95e4c328bc" providerId="ADAL" clId="{2C4012FA-F1E8-4726-9F20-AF1110BEB817}" dt="2025-05-21T08:49:22.189" v="823" actId="164"/>
          <ac:spMkLst>
            <pc:docMk/>
            <pc:sldMk cId="3586431760" sldId="271"/>
            <ac:spMk id="15" creationId="{27CEBE8F-F57D-475D-F413-82C0B3AE7737}"/>
          </ac:spMkLst>
        </pc:spChg>
        <pc:spChg chg="add del mod">
          <ac:chgData name="Solomiia Snihur" userId="c01b4c12-4619-41be-8dd6-ae95e4c328bc" providerId="ADAL" clId="{2C4012FA-F1E8-4726-9F20-AF1110BEB817}" dt="2025-05-21T08:49:42.830" v="827"/>
          <ac:spMkLst>
            <pc:docMk/>
            <pc:sldMk cId="3586431760" sldId="271"/>
            <ac:spMk id="17" creationId="{318E6E0E-4306-E1E0-8746-B836E4F96E61}"/>
          </ac:spMkLst>
        </pc:spChg>
        <pc:spChg chg="add del mod">
          <ac:chgData name="Solomiia Snihur" userId="c01b4c12-4619-41be-8dd6-ae95e4c328bc" providerId="ADAL" clId="{2C4012FA-F1E8-4726-9F20-AF1110BEB817}" dt="2025-05-21T08:53:36.187" v="841" actId="478"/>
          <ac:spMkLst>
            <pc:docMk/>
            <pc:sldMk cId="3586431760" sldId="271"/>
            <ac:spMk id="18" creationId="{A815AB34-FD72-D474-C964-DC17465ECEB8}"/>
          </ac:spMkLst>
        </pc:spChg>
        <pc:spChg chg="add del ord">
          <ac:chgData name="Solomiia Snihur" userId="c01b4c12-4619-41be-8dd6-ae95e4c328bc" providerId="ADAL" clId="{2C4012FA-F1E8-4726-9F20-AF1110BEB817}" dt="2025-05-21T08:51:13.445" v="836" actId="478"/>
          <ac:spMkLst>
            <pc:docMk/>
            <pc:sldMk cId="3586431760" sldId="271"/>
            <ac:spMk id="20" creationId="{C64520D1-DBD2-DC6A-0636-AE7FB135987D}"/>
          </ac:spMkLst>
        </pc:spChg>
        <pc:grpChg chg="add del mod">
          <ac:chgData name="Solomiia Snihur" userId="c01b4c12-4619-41be-8dd6-ae95e4c328bc" providerId="ADAL" clId="{2C4012FA-F1E8-4726-9F20-AF1110BEB817}" dt="2025-05-21T08:52:02.584" v="837" actId="478"/>
          <ac:grpSpMkLst>
            <pc:docMk/>
            <pc:sldMk cId="3586431760" sldId="271"/>
            <ac:grpSpMk id="16" creationId="{9E4DED25-BC96-4857-AECC-2FA8E81BFCF3}"/>
          </ac:grpSpMkLst>
        </pc:grpChg>
        <pc:picChg chg="add del mod">
          <ac:chgData name="Solomiia Snihur" userId="c01b4c12-4619-41be-8dd6-ae95e4c328bc" providerId="ADAL" clId="{2C4012FA-F1E8-4726-9F20-AF1110BEB817}" dt="2025-05-21T08:42:19.483" v="791" actId="478"/>
          <ac:picMkLst>
            <pc:docMk/>
            <pc:sldMk cId="3586431760" sldId="271"/>
            <ac:picMk id="6" creationId="{A29490C2-F5F4-DA0C-9B66-B916664B6B4F}"/>
          </ac:picMkLst>
        </pc:picChg>
        <pc:picChg chg="add mod ord">
          <ac:chgData name="Solomiia Snihur" userId="c01b4c12-4619-41be-8dd6-ae95e4c328bc" providerId="ADAL" clId="{2C4012FA-F1E8-4726-9F20-AF1110BEB817}" dt="2025-05-21T08:49:22.189" v="823" actId="164"/>
          <ac:picMkLst>
            <pc:docMk/>
            <pc:sldMk cId="3586431760" sldId="271"/>
            <ac:picMk id="14" creationId="{6860BBC7-442A-6BCE-45D9-4A40733B1D29}"/>
          </ac:picMkLst>
        </pc:picChg>
        <pc:picChg chg="add del mod">
          <ac:chgData name="Solomiia Snihur" userId="c01b4c12-4619-41be-8dd6-ae95e4c328bc" providerId="ADAL" clId="{2C4012FA-F1E8-4726-9F20-AF1110BEB817}" dt="2025-05-21T08:50:46.888" v="833" actId="478"/>
          <ac:picMkLst>
            <pc:docMk/>
            <pc:sldMk cId="3586431760" sldId="271"/>
            <ac:picMk id="19" creationId="{F772DBE6-0AE0-75F6-8FA7-6D2DE9F42999}"/>
          </ac:picMkLst>
        </pc:picChg>
        <pc:picChg chg="add del mod">
          <ac:chgData name="Solomiia Snihur" userId="c01b4c12-4619-41be-8dd6-ae95e4c328bc" providerId="ADAL" clId="{2C4012FA-F1E8-4726-9F20-AF1110BEB817}" dt="2025-05-21T08:53:28.891" v="840" actId="478"/>
          <ac:picMkLst>
            <pc:docMk/>
            <pc:sldMk cId="3586431760" sldId="271"/>
            <ac:picMk id="22" creationId="{E2C11444-14AF-6FB8-51F5-B4D3D231BBCA}"/>
          </ac:picMkLst>
        </pc:picChg>
        <pc:picChg chg="add del mod">
          <ac:chgData name="Solomiia Snihur" userId="c01b4c12-4619-41be-8dd6-ae95e4c328bc" providerId="ADAL" clId="{2C4012FA-F1E8-4726-9F20-AF1110BEB817}" dt="2025-05-21T08:54:00.203" v="844" actId="478"/>
          <ac:picMkLst>
            <pc:docMk/>
            <pc:sldMk cId="3586431760" sldId="271"/>
            <ac:picMk id="24" creationId="{A502D85B-4D52-B5C0-1B03-803FABD61668}"/>
          </ac:picMkLst>
        </pc:picChg>
      </pc:sldChg>
      <pc:sldChg chg="addSp delSp modSp new mod modClrScheme chgLayout">
        <pc:chgData name="Solomiia Snihur" userId="c01b4c12-4619-41be-8dd6-ae95e4c328bc" providerId="ADAL" clId="{2C4012FA-F1E8-4726-9F20-AF1110BEB817}" dt="2025-05-21T09:53:33.857" v="1124" actId="1076"/>
        <pc:sldMkLst>
          <pc:docMk/>
          <pc:sldMk cId="2756887921" sldId="272"/>
        </pc:sldMkLst>
        <pc:spChg chg="del mod ord">
          <ac:chgData name="Solomiia Snihur" userId="c01b4c12-4619-41be-8dd6-ae95e4c328bc" providerId="ADAL" clId="{2C4012FA-F1E8-4726-9F20-AF1110BEB817}" dt="2025-05-21T09:22:58.475" v="1012" actId="700"/>
          <ac:spMkLst>
            <pc:docMk/>
            <pc:sldMk cId="2756887921" sldId="272"/>
            <ac:spMk id="2" creationId="{022B8CC5-88CE-74D8-DB1E-344F01C304AC}"/>
          </ac:spMkLst>
        </pc:spChg>
        <pc:spChg chg="del mod ord">
          <ac:chgData name="Solomiia Snihur" userId="c01b4c12-4619-41be-8dd6-ae95e4c328bc" providerId="ADAL" clId="{2C4012FA-F1E8-4726-9F20-AF1110BEB817}" dt="2025-05-21T09:22:58.475" v="1012" actId="700"/>
          <ac:spMkLst>
            <pc:docMk/>
            <pc:sldMk cId="2756887921" sldId="272"/>
            <ac:spMk id="3" creationId="{7B9837C2-8868-0034-CBC9-CD4C8AE2CEA4}"/>
          </ac:spMkLst>
        </pc:spChg>
        <pc:spChg chg="mod ord">
          <ac:chgData name="Solomiia Snihur" userId="c01b4c12-4619-41be-8dd6-ae95e4c328bc" providerId="ADAL" clId="{2C4012FA-F1E8-4726-9F20-AF1110BEB817}" dt="2025-05-21T09:22:58.475" v="1012" actId="700"/>
          <ac:spMkLst>
            <pc:docMk/>
            <pc:sldMk cId="2756887921" sldId="272"/>
            <ac:spMk id="4" creationId="{4BE7D59A-9B74-2456-EC9C-8E87DD0DEE78}"/>
          </ac:spMkLst>
        </pc:spChg>
        <pc:spChg chg="add mod ord">
          <ac:chgData name="Solomiia Snihur" userId="c01b4c12-4619-41be-8dd6-ae95e4c328bc" providerId="ADAL" clId="{2C4012FA-F1E8-4726-9F20-AF1110BEB817}" dt="2025-05-21T09:26:08.698" v="1038" actId="20577"/>
          <ac:spMkLst>
            <pc:docMk/>
            <pc:sldMk cId="2756887921" sldId="272"/>
            <ac:spMk id="5" creationId="{10C9D21C-8AC7-78CB-EDDB-DE9F2DB44DB4}"/>
          </ac:spMkLst>
        </pc:spChg>
        <pc:spChg chg="add del mod ord">
          <ac:chgData name="Solomiia Snihur" userId="c01b4c12-4619-41be-8dd6-ae95e4c328bc" providerId="ADAL" clId="{2C4012FA-F1E8-4726-9F20-AF1110BEB817}" dt="2025-05-21T09:24:29.896" v="1013" actId="931"/>
          <ac:spMkLst>
            <pc:docMk/>
            <pc:sldMk cId="2756887921" sldId="272"/>
            <ac:spMk id="6" creationId="{611AF4DB-B08F-5B15-0761-4F8323BC4F39}"/>
          </ac:spMkLst>
        </pc:spChg>
        <pc:spChg chg="add del mod">
          <ac:chgData name="Solomiia Snihur" userId="c01b4c12-4619-41be-8dd6-ae95e4c328bc" providerId="ADAL" clId="{2C4012FA-F1E8-4726-9F20-AF1110BEB817}" dt="2025-05-21T09:25:24.641" v="1021" actId="478"/>
          <ac:spMkLst>
            <pc:docMk/>
            <pc:sldMk cId="2756887921" sldId="272"/>
            <ac:spMk id="9" creationId="{3DDAA994-8CD4-6FDB-1345-3437B6A40AAB}"/>
          </ac:spMkLst>
        </pc:spChg>
        <pc:spChg chg="add del mod">
          <ac:chgData name="Solomiia Snihur" userId="c01b4c12-4619-41be-8dd6-ae95e4c328bc" providerId="ADAL" clId="{2C4012FA-F1E8-4726-9F20-AF1110BEB817}" dt="2025-05-21T09:26:30.906" v="1039" actId="478"/>
          <ac:spMkLst>
            <pc:docMk/>
            <pc:sldMk cId="2756887921" sldId="272"/>
            <ac:spMk id="11" creationId="{3688C1AE-314F-59C4-2E59-4896EF1D2A5F}"/>
          </ac:spMkLst>
        </pc:spChg>
        <pc:spChg chg="add del mod">
          <ac:chgData name="Solomiia Snihur" userId="c01b4c12-4619-41be-8dd6-ae95e4c328bc" providerId="ADAL" clId="{2C4012FA-F1E8-4726-9F20-AF1110BEB817}" dt="2025-05-21T09:26:40.016" v="1042" actId="478"/>
          <ac:spMkLst>
            <pc:docMk/>
            <pc:sldMk cId="2756887921" sldId="272"/>
            <ac:spMk id="12" creationId="{2F214516-CF17-219F-865C-EB187205F34A}"/>
          </ac:spMkLst>
        </pc:spChg>
        <pc:spChg chg="add mod">
          <ac:chgData name="Solomiia Snihur" userId="c01b4c12-4619-41be-8dd6-ae95e4c328bc" providerId="ADAL" clId="{2C4012FA-F1E8-4726-9F20-AF1110BEB817}" dt="2025-05-21T09:35:09.567" v="1072" actId="14100"/>
          <ac:spMkLst>
            <pc:docMk/>
            <pc:sldMk cId="2756887921" sldId="272"/>
            <ac:spMk id="13" creationId="{DED6DB08-7811-09E1-F86C-99B9396C74FD}"/>
          </ac:spMkLst>
        </pc:spChg>
        <pc:spChg chg="add mod">
          <ac:chgData name="Solomiia Snihur" userId="c01b4c12-4619-41be-8dd6-ae95e4c328bc" providerId="ADAL" clId="{2C4012FA-F1E8-4726-9F20-AF1110BEB817}" dt="2025-05-21T09:35:46.882" v="1079" actId="1076"/>
          <ac:spMkLst>
            <pc:docMk/>
            <pc:sldMk cId="2756887921" sldId="272"/>
            <ac:spMk id="14" creationId="{FF7222B4-82DE-A7A2-96A0-727BC2FB3E2C}"/>
          </ac:spMkLst>
        </pc:spChg>
        <pc:spChg chg="add mod">
          <ac:chgData name="Solomiia Snihur" userId="c01b4c12-4619-41be-8dd6-ae95e4c328bc" providerId="ADAL" clId="{2C4012FA-F1E8-4726-9F20-AF1110BEB817}" dt="2025-05-21T09:44:38.990" v="1083" actId="207"/>
          <ac:spMkLst>
            <pc:docMk/>
            <pc:sldMk cId="2756887921" sldId="272"/>
            <ac:spMk id="15" creationId="{9B3FFB76-79D8-9691-0150-CD43DFCBF3E8}"/>
          </ac:spMkLst>
        </pc:spChg>
        <pc:spChg chg="add mod">
          <ac:chgData name="Solomiia Snihur" userId="c01b4c12-4619-41be-8dd6-ae95e4c328bc" providerId="ADAL" clId="{2C4012FA-F1E8-4726-9F20-AF1110BEB817}" dt="2025-05-21T09:45:53.583" v="1102" actId="1076"/>
          <ac:spMkLst>
            <pc:docMk/>
            <pc:sldMk cId="2756887921" sldId="272"/>
            <ac:spMk id="16" creationId="{C013F253-AC0E-70B7-DA86-2C51F5D3A678}"/>
          </ac:spMkLst>
        </pc:spChg>
        <pc:spChg chg="add mod">
          <ac:chgData name="Solomiia Snihur" userId="c01b4c12-4619-41be-8dd6-ae95e4c328bc" providerId="ADAL" clId="{2C4012FA-F1E8-4726-9F20-AF1110BEB817}" dt="2025-05-21T09:46:00.394" v="1104" actId="1076"/>
          <ac:spMkLst>
            <pc:docMk/>
            <pc:sldMk cId="2756887921" sldId="272"/>
            <ac:spMk id="17" creationId="{334058D1-F32E-542D-B2F8-E0EF8A82FFE3}"/>
          </ac:spMkLst>
        </pc:spChg>
        <pc:spChg chg="add mod">
          <ac:chgData name="Solomiia Snihur" userId="c01b4c12-4619-41be-8dd6-ae95e4c328bc" providerId="ADAL" clId="{2C4012FA-F1E8-4726-9F20-AF1110BEB817}" dt="2025-05-21T09:53:33.857" v="1124" actId="1076"/>
          <ac:spMkLst>
            <pc:docMk/>
            <pc:sldMk cId="2756887921" sldId="272"/>
            <ac:spMk id="18" creationId="{0A1FDB05-EA5F-5EBF-7713-AFF3F0BF0EF7}"/>
          </ac:spMkLst>
        </pc:spChg>
        <pc:picChg chg="add del mod">
          <ac:chgData name="Solomiia Snihur" userId="c01b4c12-4619-41be-8dd6-ae95e4c328bc" providerId="ADAL" clId="{2C4012FA-F1E8-4726-9F20-AF1110BEB817}" dt="2025-05-21T09:25:51.977" v="1025" actId="478"/>
          <ac:picMkLst>
            <pc:docMk/>
            <pc:sldMk cId="2756887921" sldId="272"/>
            <ac:picMk id="8" creationId="{72F755FB-9D0F-F764-A517-79D5190C536C}"/>
          </ac:picMkLst>
        </pc:picChg>
      </pc:sldChg>
      <pc:sldChg chg="addSp delSp modSp new mod setBg modClrScheme chgLayout">
        <pc:chgData name="Solomiia Snihur" userId="c01b4c12-4619-41be-8dd6-ae95e4c328bc" providerId="ADAL" clId="{2C4012FA-F1E8-4726-9F20-AF1110BEB817}" dt="2025-05-21T12:09:15.345" v="1597" actId="20577"/>
        <pc:sldMkLst>
          <pc:docMk/>
          <pc:sldMk cId="1275510692" sldId="273"/>
        </pc:sldMkLst>
        <pc:spChg chg="del">
          <ac:chgData name="Solomiia Snihur" userId="c01b4c12-4619-41be-8dd6-ae95e4c328bc" providerId="ADAL" clId="{2C4012FA-F1E8-4726-9F20-AF1110BEB817}" dt="2025-05-21T09:57:24.326" v="1131" actId="700"/>
          <ac:spMkLst>
            <pc:docMk/>
            <pc:sldMk cId="1275510692" sldId="273"/>
            <ac:spMk id="2" creationId="{0E1751B9-0210-32A6-02F6-54157FDBDC3D}"/>
          </ac:spMkLst>
        </pc:spChg>
        <pc:spChg chg="del">
          <ac:chgData name="Solomiia Snihur" userId="c01b4c12-4619-41be-8dd6-ae95e4c328bc" providerId="ADAL" clId="{2C4012FA-F1E8-4726-9F20-AF1110BEB817}" dt="2025-05-21T09:57:24.326" v="1131" actId="700"/>
          <ac:spMkLst>
            <pc:docMk/>
            <pc:sldMk cId="1275510692" sldId="273"/>
            <ac:spMk id="3" creationId="{0E9183EE-0E3C-C16E-F735-01A48C90AFA8}"/>
          </ac:spMkLst>
        </pc:spChg>
        <pc:spChg chg="mod ord">
          <ac:chgData name="Solomiia Snihur" userId="c01b4c12-4619-41be-8dd6-ae95e4c328bc" providerId="ADAL" clId="{2C4012FA-F1E8-4726-9F20-AF1110BEB817}" dt="2025-05-21T09:57:24.326" v="1131" actId="700"/>
          <ac:spMkLst>
            <pc:docMk/>
            <pc:sldMk cId="1275510692" sldId="273"/>
            <ac:spMk id="4" creationId="{66F4869C-EAF0-CBCB-C427-D61AFA94CFFC}"/>
          </ac:spMkLst>
        </pc:spChg>
        <pc:spChg chg="add del mod">
          <ac:chgData name="Solomiia Snihur" userId="c01b4c12-4619-41be-8dd6-ae95e4c328bc" providerId="ADAL" clId="{2C4012FA-F1E8-4726-9F20-AF1110BEB817}" dt="2025-05-21T10:01:12.708" v="1142" actId="478"/>
          <ac:spMkLst>
            <pc:docMk/>
            <pc:sldMk cId="1275510692" sldId="273"/>
            <ac:spMk id="5" creationId="{C950BF61-7E4D-18A9-D6B0-F990BD93A9D6}"/>
          </ac:spMkLst>
        </pc:spChg>
        <pc:spChg chg="add mod">
          <ac:chgData name="Solomiia Snihur" userId="c01b4c12-4619-41be-8dd6-ae95e4c328bc" providerId="ADAL" clId="{2C4012FA-F1E8-4726-9F20-AF1110BEB817}" dt="2025-05-21T10:09:59.384" v="1429" actId="207"/>
          <ac:spMkLst>
            <pc:docMk/>
            <pc:sldMk cId="1275510692" sldId="273"/>
            <ac:spMk id="6" creationId="{87BBA932-326D-5D61-DBAB-E778C6126968}"/>
          </ac:spMkLst>
        </pc:spChg>
        <pc:spChg chg="add mod">
          <ac:chgData name="Solomiia Snihur" userId="c01b4c12-4619-41be-8dd6-ae95e4c328bc" providerId="ADAL" clId="{2C4012FA-F1E8-4726-9F20-AF1110BEB817}" dt="2025-05-21T10:02:39.584" v="1360"/>
          <ac:spMkLst>
            <pc:docMk/>
            <pc:sldMk cId="1275510692" sldId="273"/>
            <ac:spMk id="7" creationId="{04B54A97-25B3-38BD-89CB-FD7EAF2BF2E3}"/>
          </ac:spMkLst>
        </pc:spChg>
        <pc:spChg chg="add mod">
          <ac:chgData name="Solomiia Snihur" userId="c01b4c12-4619-41be-8dd6-ae95e4c328bc" providerId="ADAL" clId="{2C4012FA-F1E8-4726-9F20-AF1110BEB817}" dt="2025-05-21T10:03:03.204" v="1379" actId="20577"/>
          <ac:spMkLst>
            <pc:docMk/>
            <pc:sldMk cId="1275510692" sldId="273"/>
            <ac:spMk id="11" creationId="{3CE1AF0C-D14B-8F11-38CB-FCA8CB1A8F63}"/>
          </ac:spMkLst>
        </pc:spChg>
        <pc:spChg chg="add mod">
          <ac:chgData name="Solomiia Snihur" userId="c01b4c12-4619-41be-8dd6-ae95e4c328bc" providerId="ADAL" clId="{2C4012FA-F1E8-4726-9F20-AF1110BEB817}" dt="2025-05-21T12:09:15.345" v="1597" actId="20577"/>
          <ac:spMkLst>
            <pc:docMk/>
            <pc:sldMk cId="1275510692" sldId="273"/>
            <ac:spMk id="12" creationId="{342D9BA4-01D9-8CF5-DCB2-DFB7A09493AD}"/>
          </ac:spMkLst>
        </pc:spChg>
        <pc:grpChg chg="add mod">
          <ac:chgData name="Solomiia Snihur" userId="c01b4c12-4619-41be-8dd6-ae95e4c328bc" providerId="ADAL" clId="{2C4012FA-F1E8-4726-9F20-AF1110BEB817}" dt="2025-05-21T10:02:39.584" v="1360"/>
          <ac:grpSpMkLst>
            <pc:docMk/>
            <pc:sldMk cId="1275510692" sldId="273"/>
            <ac:grpSpMk id="8" creationId="{A7A73060-E4D1-7C90-10E2-383E0F262E51}"/>
          </ac:grpSpMkLst>
        </pc:grpChg>
        <pc:picChg chg="mod">
          <ac:chgData name="Solomiia Snihur" userId="c01b4c12-4619-41be-8dd6-ae95e4c328bc" providerId="ADAL" clId="{2C4012FA-F1E8-4726-9F20-AF1110BEB817}" dt="2025-05-21T10:02:39.584" v="1360"/>
          <ac:picMkLst>
            <pc:docMk/>
            <pc:sldMk cId="1275510692" sldId="273"/>
            <ac:picMk id="9" creationId="{A58B7975-70EF-FAF8-E56B-F56712E8731D}"/>
          </ac:picMkLst>
        </pc:picChg>
        <pc:cxnChg chg="mod">
          <ac:chgData name="Solomiia Snihur" userId="c01b4c12-4619-41be-8dd6-ae95e4c328bc" providerId="ADAL" clId="{2C4012FA-F1E8-4726-9F20-AF1110BEB817}" dt="2025-05-21T10:02:39.584" v="1360"/>
          <ac:cxnSpMkLst>
            <pc:docMk/>
            <pc:sldMk cId="1275510692" sldId="273"/>
            <ac:cxnSpMk id="10" creationId="{C5D64F0F-0813-6FBC-DBCA-AE5E0B92562E}"/>
          </ac:cxnSpMkLst>
        </pc:cxnChg>
      </pc:sldChg>
      <pc:sldChg chg="addSp delSp modSp new mod modClrScheme chgLayout">
        <pc:chgData name="Solomiia Snihur" userId="c01b4c12-4619-41be-8dd6-ae95e4c328bc" providerId="ADAL" clId="{2C4012FA-F1E8-4726-9F20-AF1110BEB817}" dt="2025-05-21T10:16:05.533" v="1588" actId="20577"/>
        <pc:sldMkLst>
          <pc:docMk/>
          <pc:sldMk cId="1216317084" sldId="274"/>
        </pc:sldMkLst>
        <pc:spChg chg="del">
          <ac:chgData name="Solomiia Snihur" userId="c01b4c12-4619-41be-8dd6-ae95e4c328bc" providerId="ADAL" clId="{2C4012FA-F1E8-4726-9F20-AF1110BEB817}" dt="2025-05-21T10:11:53.477" v="1465" actId="700"/>
          <ac:spMkLst>
            <pc:docMk/>
            <pc:sldMk cId="1216317084" sldId="274"/>
            <ac:spMk id="2" creationId="{01F8D6F5-6D34-1C54-93B2-FDD06702B2F1}"/>
          </ac:spMkLst>
        </pc:spChg>
        <pc:spChg chg="del mod ord">
          <ac:chgData name="Solomiia Snihur" userId="c01b4c12-4619-41be-8dd6-ae95e4c328bc" providerId="ADAL" clId="{2C4012FA-F1E8-4726-9F20-AF1110BEB817}" dt="2025-05-21T10:11:53.477" v="1465" actId="700"/>
          <ac:spMkLst>
            <pc:docMk/>
            <pc:sldMk cId="1216317084" sldId="274"/>
            <ac:spMk id="3" creationId="{854FDB98-B936-9E8D-A8C2-877E21CA3321}"/>
          </ac:spMkLst>
        </pc:spChg>
        <pc:spChg chg="mod ord">
          <ac:chgData name="Solomiia Snihur" userId="c01b4c12-4619-41be-8dd6-ae95e4c328bc" providerId="ADAL" clId="{2C4012FA-F1E8-4726-9F20-AF1110BEB817}" dt="2025-05-21T10:11:53.477" v="1465" actId="700"/>
          <ac:spMkLst>
            <pc:docMk/>
            <pc:sldMk cId="1216317084" sldId="274"/>
            <ac:spMk id="4" creationId="{B01476CE-126E-BE19-3DF2-A712846A7748}"/>
          </ac:spMkLst>
        </pc:spChg>
        <pc:spChg chg="add mod ord">
          <ac:chgData name="Solomiia Snihur" userId="c01b4c12-4619-41be-8dd6-ae95e4c328bc" providerId="ADAL" clId="{2C4012FA-F1E8-4726-9F20-AF1110BEB817}" dt="2025-05-21T10:14:19.260" v="1503" actId="20577"/>
          <ac:spMkLst>
            <pc:docMk/>
            <pc:sldMk cId="1216317084" sldId="274"/>
            <ac:spMk id="5" creationId="{FA175238-FDF0-CFF2-58B4-284A12AF8341}"/>
          </ac:spMkLst>
        </pc:spChg>
        <pc:spChg chg="add mod ord">
          <ac:chgData name="Solomiia Snihur" userId="c01b4c12-4619-41be-8dd6-ae95e4c328bc" providerId="ADAL" clId="{2C4012FA-F1E8-4726-9F20-AF1110BEB817}" dt="2025-05-21T10:16:05.533" v="1588" actId="20577"/>
          <ac:spMkLst>
            <pc:docMk/>
            <pc:sldMk cId="1216317084" sldId="274"/>
            <ac:spMk id="6" creationId="{1C9F5C05-27A1-C029-6C25-2A4508996F29}"/>
          </ac:spMkLst>
        </pc:spChg>
        <pc:spChg chg="add mod ord">
          <ac:chgData name="Solomiia Snihur" userId="c01b4c12-4619-41be-8dd6-ae95e4c328bc" providerId="ADAL" clId="{2C4012FA-F1E8-4726-9F20-AF1110BEB817}" dt="2025-05-21T10:13:28.983" v="1482" actId="14100"/>
          <ac:spMkLst>
            <pc:docMk/>
            <pc:sldMk cId="1216317084" sldId="274"/>
            <ac:spMk id="7" creationId="{F69F34D5-D1E9-C100-644D-033DBF23F2B8}"/>
          </ac:spMkLst>
        </pc:spChg>
        <pc:spChg chg="add mod ord">
          <ac:chgData name="Solomiia Snihur" userId="c01b4c12-4619-41be-8dd6-ae95e4c328bc" providerId="ADAL" clId="{2C4012FA-F1E8-4726-9F20-AF1110BEB817}" dt="2025-05-21T10:13:08.498" v="1477" actId="14100"/>
          <ac:spMkLst>
            <pc:docMk/>
            <pc:sldMk cId="1216317084" sldId="274"/>
            <ac:spMk id="8" creationId="{D0CA8A1A-7233-E2DD-179D-221788B079A1}"/>
          </ac:spMkLst>
        </pc:spChg>
        <pc:spChg chg="add mod ord">
          <ac:chgData name="Solomiia Snihur" userId="c01b4c12-4619-41be-8dd6-ae95e4c328bc" providerId="ADAL" clId="{2C4012FA-F1E8-4726-9F20-AF1110BEB817}" dt="2025-05-21T10:14:58.622" v="1565" actId="20577"/>
          <ac:spMkLst>
            <pc:docMk/>
            <pc:sldMk cId="1216317084" sldId="274"/>
            <ac:spMk id="9" creationId="{7E9A5B40-EFEA-E43C-5B57-E5A206193E0F}"/>
          </ac:spMkLst>
        </pc:spChg>
        <pc:spChg chg="add mod ord">
          <ac:chgData name="Solomiia Snihur" userId="c01b4c12-4619-41be-8dd6-ae95e4c328bc" providerId="ADAL" clId="{2C4012FA-F1E8-4726-9F20-AF1110BEB817}" dt="2025-05-21T10:13:46.493" v="1488" actId="27636"/>
          <ac:spMkLst>
            <pc:docMk/>
            <pc:sldMk cId="1216317084" sldId="274"/>
            <ac:spMk id="10" creationId="{37095C1A-465C-D339-1DCB-B9973CC376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3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6846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748" y="2694746"/>
            <a:ext cx="5753652" cy="15724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366140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6325096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8988782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366140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6325096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8988782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4558770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811981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4558770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811981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410288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410288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0050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37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310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0050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3737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310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1731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731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138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4138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8928" y="1798485"/>
            <a:ext cx="471017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8929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10515600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0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8499231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8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771" y="0"/>
            <a:ext cx="369277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4968922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3378" y="1551842"/>
            <a:ext cx="5130421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817821" y="3100705"/>
            <a:ext cx="105563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9894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9558622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6924216" y="2656304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4289808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4289808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4289808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6924216" y="-407726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6924216" y="572033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9558622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9558622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4473357" y="21892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4146597"/>
            <a:ext cx="342878" cy="34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7143994" y="30054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4962835"/>
            <a:ext cx="342878" cy="342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9773342" y="2150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4107819"/>
            <a:ext cx="342878" cy="3428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4114800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496791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410781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7931675" y="568052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637989" y="310108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7931675" y="3632082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869645" y="68440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8151453" y="91723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4637989" y="3374138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855499" y="37096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8151453" y="397128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5499" y="261633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45" y="564158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5913" y="2861872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5913" y="5765328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6928780" y="382801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4289807" y="330847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9558624" y="220399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6924216" y="76398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289808" y="24444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473357" y="618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6091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7143994" y="11131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70518"/>
            <a:ext cx="342878" cy="3428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504528" y="36439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82419" y="5601343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7143994" y="40118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5969166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4289808" y="6345095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6924215" y="-226126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11" y="255066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57" y="557592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8454" y="30578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454" y="596126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9778402" y="2553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6293" y="4510523"/>
            <a:ext cx="342878" cy="342878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6553" y="448508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9558624" y="-85061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9558624" y="5257957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9558622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6924216" y="74238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4289808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4473357" y="6165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3917"/>
            <a:ext cx="342878" cy="3428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7143994" y="1091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48917"/>
            <a:ext cx="342878" cy="3428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9773342" y="5777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2587767"/>
            <a:ext cx="342878" cy="34287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9558622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6924216" y="3814770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4289808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4473357" y="368895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5646301"/>
            <a:ext cx="342878" cy="3428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7143994" y="4163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6121301"/>
            <a:ext cx="342878" cy="3428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9773342" y="3650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5659012"/>
            <a:ext cx="342878" cy="342878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4289808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6924214" y="-2297689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9556752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609586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5347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2145" y="304939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9601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418"/>
            <a:ext cx="10515600" cy="465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77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6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8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9.sv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svg"/><Relationship Id="rId11" Type="http://schemas.openxmlformats.org/officeDocument/2006/relationships/image" Target="../media/image18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749" y="4684642"/>
            <a:ext cx="4946658" cy="884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>
                <a:ea typeface="+mn-lt"/>
                <a:cs typeface="+mn-lt"/>
              </a:rPr>
              <a:t>Building a single customer view from disconnected sources to unified data with CluedIn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748" y="2694746"/>
            <a:ext cx="7639278" cy="15724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Welcome to</a:t>
            </a:r>
            <a:endParaRPr lang="en-US"/>
          </a:p>
          <a:p>
            <a:r>
              <a:rPr lang="en-GB" err="1"/>
              <a:t>CluedIn</a:t>
            </a:r>
            <a:r>
              <a:rPr lang="en-GB"/>
              <a:t> Fundamentals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10000"/>
              <a:lumOff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oman smiling and using laptop">
            <a:extLst>
              <a:ext uri="{FF2B5EF4-FFF2-40B4-BE49-F238E27FC236}">
                <a16:creationId xmlns:a16="http://schemas.microsoft.com/office/drawing/2014/main" id="{EEB7897D-C759-8121-071A-AF23C585C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11911"/>
          <a:stretch/>
        </p:blipFill>
        <p:spPr>
          <a:xfrm flipH="1">
            <a:off x="-1" y="0"/>
            <a:ext cx="6280339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051D9F7-6C61-284C-7A22-6841DF2913D3}"/>
              </a:ext>
            </a:extLst>
          </p:cNvPr>
          <p:cNvSpPr/>
          <p:nvPr/>
        </p:nvSpPr>
        <p:spPr>
          <a:xfrm>
            <a:off x="0" y="2725242"/>
            <a:ext cx="6280337" cy="4149212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8A176-0526-1F32-BF73-C638919D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DB31A-5305-BDF4-11E2-BCD039EF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028568" cy="734625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What you will learn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0D4ECC-C276-D395-A7D3-F745D49693E8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80D1C-096F-55E7-C971-AAADEF81F16C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ED722-2E1C-6C95-9526-653D36C7E06A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3" name="Graphic 12" descr="Caret Up with solid fill">
                <a:extLst>
                  <a:ext uri="{FF2B5EF4-FFF2-40B4-BE49-F238E27FC236}">
                    <a16:creationId xmlns:a16="http://schemas.microsoft.com/office/drawing/2014/main" id="{7FA08C0B-F957-5F7C-899E-42BA8740C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D960864-E44E-5CD3-67D8-CEA8D2BC517C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1136E38-EC78-D7A6-911A-0019C68BA618}"/>
              </a:ext>
            </a:extLst>
          </p:cNvPr>
          <p:cNvSpPr txBox="1">
            <a:spLocks/>
          </p:cNvSpPr>
          <p:nvPr/>
        </p:nvSpPr>
        <p:spPr>
          <a:xfrm>
            <a:off x="720767" y="4447466"/>
            <a:ext cx="3556081" cy="164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bg1"/>
                </a:solidFill>
              </a:rPr>
              <a:t>In this training you will learn how to: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2802DCB4-422D-E9E2-49A1-CDD90964DEEF}"/>
              </a:ext>
            </a:extLst>
          </p:cNvPr>
          <p:cNvSpPr/>
          <p:nvPr/>
        </p:nvSpPr>
        <p:spPr>
          <a:xfrm>
            <a:off x="5599300" y="1553760"/>
            <a:ext cx="5754499" cy="866000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34473-EDEC-D5B0-6685-BE67D126137E}"/>
              </a:ext>
            </a:extLst>
          </p:cNvPr>
          <p:cNvSpPr txBox="1"/>
          <p:nvPr/>
        </p:nvSpPr>
        <p:spPr>
          <a:xfrm>
            <a:off x="6677315" y="1817483"/>
            <a:ext cx="35468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Perform </a:t>
            </a:r>
            <a:r>
              <a:rPr lang="en-US" sz="1600">
                <a:highlight>
                  <a:srgbClr val="2EF2A2"/>
                </a:highlight>
              </a:rPr>
              <a:t>key operations</a:t>
            </a:r>
            <a:r>
              <a:rPr lang="en-US" sz="1600"/>
              <a:t> in </a:t>
            </a:r>
            <a:r>
              <a:rPr lang="en-US" sz="1600" err="1"/>
              <a:t>CluedIn</a:t>
            </a:r>
            <a:endParaRPr lang="en-US" sz="1600"/>
          </a:p>
        </p:txBody>
      </p:sp>
      <p:sp>
        <p:nvSpPr>
          <p:cNvPr id="26" name="Rectangle: Rounded Corners 14">
            <a:extLst>
              <a:ext uri="{FF2B5EF4-FFF2-40B4-BE49-F238E27FC236}">
                <a16:creationId xmlns:a16="http://schemas.microsoft.com/office/drawing/2014/main" id="{FA761A8D-8664-22A4-5F67-13B4CFD0C45D}"/>
              </a:ext>
            </a:extLst>
          </p:cNvPr>
          <p:cNvSpPr/>
          <p:nvPr/>
        </p:nvSpPr>
        <p:spPr>
          <a:xfrm>
            <a:off x="5599300" y="2687165"/>
            <a:ext cx="5754499" cy="1483669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" name="Rectangle: Rounded Corners 14">
            <a:extLst>
              <a:ext uri="{FF2B5EF4-FFF2-40B4-BE49-F238E27FC236}">
                <a16:creationId xmlns:a16="http://schemas.microsoft.com/office/drawing/2014/main" id="{553A51D7-A464-7DC7-4F39-473E0077FB69}"/>
              </a:ext>
            </a:extLst>
          </p:cNvPr>
          <p:cNvSpPr/>
          <p:nvPr/>
        </p:nvSpPr>
        <p:spPr>
          <a:xfrm>
            <a:off x="5599300" y="4446660"/>
            <a:ext cx="5754499" cy="1107695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664DF-464F-1465-D716-4FE280ED372C}"/>
              </a:ext>
            </a:extLst>
          </p:cNvPr>
          <p:cNvSpPr txBox="1"/>
          <p:nvPr/>
        </p:nvSpPr>
        <p:spPr>
          <a:xfrm>
            <a:off x="6677316" y="2851918"/>
            <a:ext cx="411609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Work with two real-world data sources:</a:t>
            </a:r>
            <a:br>
              <a:rPr lang="en-US" sz="1600"/>
            </a:br>
            <a:endParaRPr lang="en-US" sz="16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 CSV file from a </a:t>
            </a:r>
            <a:r>
              <a:rPr lang="en-US" sz="1600">
                <a:highlight>
                  <a:srgbClr val="2EF2A2"/>
                </a:highlight>
              </a:rPr>
              <a:t>CRM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 database table from an </a:t>
            </a:r>
            <a:r>
              <a:rPr lang="en-US" sz="1600">
                <a:highlight>
                  <a:srgbClr val="2EF2A2"/>
                </a:highlight>
              </a:rPr>
              <a:t>ERP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C8054-C981-CD03-3A99-77FF574A660B}"/>
              </a:ext>
            </a:extLst>
          </p:cNvPr>
          <p:cNvSpPr txBox="1"/>
          <p:nvPr/>
        </p:nvSpPr>
        <p:spPr>
          <a:xfrm>
            <a:off x="6677315" y="4693826"/>
            <a:ext cx="4279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Complete the </a:t>
            </a:r>
            <a:r>
              <a:rPr lang="en-US" sz="1600">
                <a:highlight>
                  <a:srgbClr val="2EF2A2"/>
                </a:highlight>
              </a:rPr>
              <a:t>full master data management lifecycle</a:t>
            </a:r>
            <a:r>
              <a:rPr lang="en-US" sz="1600"/>
              <a:t> for each data source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FE046A-E378-2350-B6EA-CB59C9B9D9C8}"/>
              </a:ext>
            </a:extLst>
          </p:cNvPr>
          <p:cNvSpPr txBox="1"/>
          <p:nvPr/>
        </p:nvSpPr>
        <p:spPr>
          <a:xfrm>
            <a:off x="5858307" y="17251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200" b="1"/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B2E1B6-31D3-DA60-2A04-8104731D95E1}"/>
              </a:ext>
            </a:extLst>
          </p:cNvPr>
          <p:cNvSpPr txBox="1"/>
          <p:nvPr/>
        </p:nvSpPr>
        <p:spPr>
          <a:xfrm>
            <a:off x="5858307" y="28564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200" b="1"/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B40AFE-5CDF-539C-6893-807BB9C26647}"/>
              </a:ext>
            </a:extLst>
          </p:cNvPr>
          <p:cNvSpPr txBox="1"/>
          <p:nvPr/>
        </p:nvSpPr>
        <p:spPr>
          <a:xfrm>
            <a:off x="5858307" y="47553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200" b="1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4434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77C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21E3-1CB5-F014-0F29-FC1CA71B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A5055-E3E0-84E2-C265-FCA5F2C0D63E}"/>
              </a:ext>
            </a:extLst>
          </p:cNvPr>
          <p:cNvSpPr txBox="1"/>
          <p:nvPr/>
        </p:nvSpPr>
        <p:spPr>
          <a:xfrm>
            <a:off x="5561236" y="54104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1400">
                <a:ea typeface="Open Sans Light" pitchFamily="2" charset="0"/>
                <a:cs typeface="Open Sans Light" pitchFamily="2" charset="0"/>
              </a:rPr>
              <a:t>I</a:t>
            </a:r>
            <a:r>
              <a:rPr lang="en-GB" sz="1400">
                <a:ea typeface="Open Sans Light" pitchFamily="2" charset="0"/>
                <a:cs typeface="Open Sans Light" pitchFamily="2" charset="0"/>
              </a:rPr>
              <a:t>n</a:t>
            </a:r>
            <a:r>
              <a:rPr lang="en-LT" sz="1400">
                <a:ea typeface="Open Sans Light" pitchFamily="2" charset="0"/>
                <a:cs typeface="Open Sans Light" pitchFamily="2" charset="0"/>
              </a:rPr>
              <a:t>gest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3BC80-453B-F8DA-A711-99B57DBE0203}"/>
              </a:ext>
            </a:extLst>
          </p:cNvPr>
          <p:cNvSpPr txBox="1"/>
          <p:nvPr/>
        </p:nvSpPr>
        <p:spPr>
          <a:xfrm>
            <a:off x="5388680" y="5955839"/>
            <a:ext cx="1407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ea typeface="Open Sans Light" pitchFamily="2" charset="0"/>
                <a:cs typeface="Open Sans Light" pitchFamily="2" charset="0"/>
              </a:rPr>
              <a:t>Stream records</a:t>
            </a:r>
            <a:endParaRPr lang="en-LT" sz="1400"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4570D-9BA9-9BFE-E107-401A5CAE74D6}"/>
              </a:ext>
            </a:extLst>
          </p:cNvPr>
          <p:cNvSpPr txBox="1"/>
          <p:nvPr/>
        </p:nvSpPr>
        <p:spPr>
          <a:xfrm>
            <a:off x="8691798" y="3105833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ea typeface="Open Sans Light" pitchFamily="2" charset="0"/>
                <a:cs typeface="Open Sans Light" pitchFamily="2" charset="0"/>
              </a:rPr>
              <a:t>Deduplicate</a:t>
            </a:r>
            <a:endParaRPr lang="lt-LT" sz="1400">
              <a:ea typeface="Open Sans Light" pitchFamily="2" charset="0"/>
              <a:cs typeface="Open Sans Light" pitchFamily="2" charset="0"/>
            </a:endParaRPr>
          </a:p>
          <a:p>
            <a:r>
              <a:rPr lang="lt-LT" sz="1400" err="1">
                <a:ea typeface="Open Sans Light" pitchFamily="2" charset="0"/>
                <a:cs typeface="Open Sans Light" pitchFamily="2" charset="0"/>
              </a:rPr>
              <a:t>records</a:t>
            </a:r>
            <a:endParaRPr lang="en-LT" sz="1400"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5C9F5-0E71-6A60-9B30-8E8C707DCEF3}"/>
              </a:ext>
            </a:extLst>
          </p:cNvPr>
          <p:cNvSpPr txBox="1"/>
          <p:nvPr/>
        </p:nvSpPr>
        <p:spPr>
          <a:xfrm>
            <a:off x="2555276" y="3105833"/>
            <a:ext cx="96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t-LT" sz="1400" err="1">
                <a:ea typeface="Open Sans Light" pitchFamily="2" charset="0"/>
                <a:cs typeface="Open Sans Light" pitchFamily="2" charset="0"/>
              </a:rPr>
              <a:t>Work</a:t>
            </a:r>
            <a:r>
              <a:rPr lang="lt-LT" sz="1400">
                <a:ea typeface="Open Sans Light" pitchFamily="2" charset="0"/>
                <a:cs typeface="Open Sans Light" pitchFamily="2" charset="0"/>
              </a:rPr>
              <a:t> </a:t>
            </a:r>
            <a:r>
              <a:rPr lang="lt-LT" sz="1400" err="1">
                <a:ea typeface="Open Sans Light" pitchFamily="2" charset="0"/>
                <a:cs typeface="Open Sans Light" pitchFamily="2" charset="0"/>
              </a:rPr>
              <a:t>with</a:t>
            </a:r>
            <a:endParaRPr lang="lt-LT" sz="1400">
              <a:ea typeface="Open Sans Light" pitchFamily="2" charset="0"/>
              <a:cs typeface="Open Sans Light" pitchFamily="2" charset="0"/>
            </a:endParaRPr>
          </a:p>
          <a:p>
            <a:pPr algn="r"/>
            <a:r>
              <a:rPr lang="lt-LT" sz="1400" err="1">
                <a:ea typeface="Open Sans Light" pitchFamily="2" charset="0"/>
                <a:cs typeface="Open Sans Light" pitchFamily="2" charset="0"/>
              </a:rPr>
              <a:t>glossary</a:t>
            </a:r>
            <a:endParaRPr lang="en-LT" sz="1400"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8AAB3-BC49-5052-40C2-1192143C0378}"/>
              </a:ext>
            </a:extLst>
          </p:cNvPr>
          <p:cNvSpPr txBox="1"/>
          <p:nvPr/>
        </p:nvSpPr>
        <p:spPr>
          <a:xfrm>
            <a:off x="8149890" y="4527498"/>
            <a:ext cx="104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 Light" pitchFamily="2" charset="0"/>
                <a:cs typeface="Open Sans Light" pitchFamily="2" charset="0"/>
              </a:rPr>
              <a:t>Create rules</a:t>
            </a:r>
            <a:endParaRPr lang="en-LT" sz="1400"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5281C-10F5-267D-7EB6-26C338643B2A}"/>
              </a:ext>
            </a:extLst>
          </p:cNvPr>
          <p:cNvSpPr txBox="1"/>
          <p:nvPr/>
        </p:nvSpPr>
        <p:spPr>
          <a:xfrm>
            <a:off x="2993378" y="4493986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t-LT" sz="1400" err="1">
                <a:ea typeface="Open Sans Light" pitchFamily="2" charset="0"/>
                <a:cs typeface="Open Sans Light" pitchFamily="2" charset="0"/>
              </a:rPr>
              <a:t>Create</a:t>
            </a:r>
            <a:endParaRPr lang="lt-LT" sz="1400">
              <a:ea typeface="Open Sans Light" pitchFamily="2" charset="0"/>
              <a:cs typeface="Open Sans Light" pitchFamily="2" charset="0"/>
            </a:endParaRPr>
          </a:p>
          <a:p>
            <a:pPr algn="r"/>
            <a:r>
              <a:rPr lang="en-US" sz="1400">
                <a:ea typeface="Open Sans Light" pitchFamily="2" charset="0"/>
                <a:cs typeface="Open Sans Light" pitchFamily="2" charset="0"/>
              </a:rPr>
              <a:t>h</a:t>
            </a:r>
            <a:r>
              <a:rPr lang="lt-LT" sz="1400">
                <a:ea typeface="Open Sans Light" pitchFamily="2" charset="0"/>
                <a:cs typeface="Open Sans Light" pitchFamily="2" charset="0"/>
              </a:rPr>
              <a:t>ierarchies</a:t>
            </a:r>
            <a:endParaRPr lang="en-LT" sz="1400"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05468-3CDB-804A-366F-B193A0BC3105}"/>
              </a:ext>
            </a:extLst>
          </p:cNvPr>
          <p:cNvSpPr txBox="1"/>
          <p:nvPr/>
        </p:nvSpPr>
        <p:spPr>
          <a:xfrm>
            <a:off x="8045996" y="1684168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ea typeface="Open Sans Light" pitchFamily="2" charset="0"/>
                <a:cs typeface="Open Sans Light" pitchFamily="2" charset="0"/>
              </a:rPr>
              <a:t>Clean</a:t>
            </a:r>
            <a:endParaRPr lang="lt-LT" sz="1400">
              <a:ea typeface="Open Sans Light" pitchFamily="2" charset="0"/>
              <a:cs typeface="Open Sans Light" pitchFamily="2" charset="0"/>
            </a:endParaRPr>
          </a:p>
          <a:p>
            <a:r>
              <a:rPr lang="lt-LT" sz="1400" err="1">
                <a:ea typeface="Open Sans Light" pitchFamily="2" charset="0"/>
                <a:cs typeface="Open Sans Light" pitchFamily="2" charset="0"/>
              </a:rPr>
              <a:t>records</a:t>
            </a:r>
            <a:endParaRPr lang="en-LT" sz="1400"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FAA9D-EA5D-D621-5A14-47FBFEE73DF8}"/>
              </a:ext>
            </a:extLst>
          </p:cNvPr>
          <p:cNvSpPr txBox="1"/>
          <p:nvPr/>
        </p:nvSpPr>
        <p:spPr>
          <a:xfrm>
            <a:off x="3208567" y="1684167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t-LT" sz="1400" err="1">
                <a:ea typeface="Open Sans Light" pitchFamily="2" charset="0"/>
                <a:cs typeface="Open Sans Light" pitchFamily="2" charset="0"/>
              </a:rPr>
              <a:t>Create</a:t>
            </a:r>
            <a:endParaRPr lang="lt-LT" sz="1400">
              <a:ea typeface="Open Sans Light" pitchFamily="2" charset="0"/>
              <a:cs typeface="Open Sans Light" pitchFamily="2" charset="0"/>
            </a:endParaRPr>
          </a:p>
          <a:p>
            <a:pPr algn="r"/>
            <a:r>
              <a:rPr lang="lt-LT" sz="1400" err="1">
                <a:ea typeface="Open Sans Light" pitchFamily="2" charset="0"/>
                <a:cs typeface="Open Sans Light" pitchFamily="2" charset="0"/>
              </a:rPr>
              <a:t>relations</a:t>
            </a:r>
            <a:endParaRPr lang="en-LT" sz="1400"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EE2E089-6AF7-9846-BBB4-637D1748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1362" y="3191396"/>
            <a:ext cx="1502393" cy="4769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869A8-6E1B-E40E-E64A-0BB91E55C05A}"/>
              </a:ext>
            </a:extLst>
          </p:cNvPr>
          <p:cNvGrpSpPr/>
          <p:nvPr/>
        </p:nvGrpSpPr>
        <p:grpSpPr>
          <a:xfrm>
            <a:off x="5598143" y="1011621"/>
            <a:ext cx="995713" cy="995713"/>
            <a:chOff x="5598143" y="1011621"/>
            <a:chExt cx="995713" cy="99571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5B1FED-43B7-BBA7-9E5B-B9D4D287D22C}"/>
                </a:ext>
              </a:extLst>
            </p:cNvPr>
            <p:cNvSpPr/>
            <p:nvPr/>
          </p:nvSpPr>
          <p:spPr>
            <a:xfrm>
              <a:off x="5598143" y="1011621"/>
              <a:ext cx="995713" cy="995713"/>
            </a:xfrm>
            <a:prstGeom prst="ellipse">
              <a:avLst/>
            </a:prstGeom>
            <a:solidFill>
              <a:srgbClr val="2677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16" name="Picture 29">
              <a:extLst>
                <a:ext uri="{FF2B5EF4-FFF2-40B4-BE49-F238E27FC236}">
                  <a16:creationId xmlns:a16="http://schemas.microsoft.com/office/drawing/2014/main" id="{53C63B92-A04C-F853-4D17-B04A4272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658218" y="1075138"/>
              <a:ext cx="868680" cy="8686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8FDA46-CED8-62E6-CEAF-81ACFE44C8ED}"/>
              </a:ext>
            </a:extLst>
          </p:cNvPr>
          <p:cNvGrpSpPr/>
          <p:nvPr/>
        </p:nvGrpSpPr>
        <p:grpSpPr>
          <a:xfrm>
            <a:off x="6958151" y="1573767"/>
            <a:ext cx="995713" cy="995713"/>
            <a:chOff x="6958151" y="1573767"/>
            <a:chExt cx="995713" cy="99571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DF2A37-3FE0-9B16-DCE2-9AC44CDDC2BA}"/>
                </a:ext>
              </a:extLst>
            </p:cNvPr>
            <p:cNvSpPr/>
            <p:nvPr/>
          </p:nvSpPr>
          <p:spPr>
            <a:xfrm>
              <a:off x="6958151" y="1573767"/>
              <a:ext cx="995713" cy="995713"/>
            </a:xfrm>
            <a:prstGeom prst="ellipse">
              <a:avLst/>
            </a:prstGeom>
            <a:solidFill>
              <a:srgbClr val="2677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19" name="Picture 30">
              <a:extLst>
                <a:ext uri="{FF2B5EF4-FFF2-40B4-BE49-F238E27FC236}">
                  <a16:creationId xmlns:a16="http://schemas.microsoft.com/office/drawing/2014/main" id="{CAE7FECE-F3EF-CD48-86CF-0DC7ECF4C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021666" y="1642199"/>
              <a:ext cx="868680" cy="86868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EC794E-038B-4C96-0FCC-66F17AFE3DC7}"/>
              </a:ext>
            </a:extLst>
          </p:cNvPr>
          <p:cNvGrpSpPr/>
          <p:nvPr/>
        </p:nvGrpSpPr>
        <p:grpSpPr>
          <a:xfrm>
            <a:off x="7548140" y="2931143"/>
            <a:ext cx="995713" cy="995713"/>
            <a:chOff x="7548140" y="2931143"/>
            <a:chExt cx="995713" cy="9957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487D2D-F513-B99D-D15C-EDA21D35283F}"/>
                </a:ext>
              </a:extLst>
            </p:cNvPr>
            <p:cNvSpPr/>
            <p:nvPr/>
          </p:nvSpPr>
          <p:spPr>
            <a:xfrm>
              <a:off x="7548140" y="2931143"/>
              <a:ext cx="995713" cy="995713"/>
            </a:xfrm>
            <a:prstGeom prst="ellipse">
              <a:avLst/>
            </a:prstGeom>
            <a:solidFill>
              <a:srgbClr val="2677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22" name="Picture 31">
              <a:extLst>
                <a:ext uri="{FF2B5EF4-FFF2-40B4-BE49-F238E27FC236}">
                  <a16:creationId xmlns:a16="http://schemas.microsoft.com/office/drawing/2014/main" id="{F09B6318-C397-CC53-DCB7-364A3428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611656" y="2990080"/>
              <a:ext cx="868680" cy="868680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3810206-DB62-71F2-6BC6-4E23C57F1FB5}"/>
              </a:ext>
            </a:extLst>
          </p:cNvPr>
          <p:cNvSpPr/>
          <p:nvPr/>
        </p:nvSpPr>
        <p:spPr>
          <a:xfrm>
            <a:off x="5598143" y="4850666"/>
            <a:ext cx="995713" cy="995713"/>
          </a:xfrm>
          <a:prstGeom prst="ellipse">
            <a:avLst/>
          </a:prstGeom>
          <a:solidFill>
            <a:srgbClr val="2677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27304D-6D96-928F-F897-A1CC4A9BD17C}"/>
              </a:ext>
            </a:extLst>
          </p:cNvPr>
          <p:cNvGrpSpPr/>
          <p:nvPr/>
        </p:nvGrpSpPr>
        <p:grpSpPr>
          <a:xfrm>
            <a:off x="4174251" y="4288519"/>
            <a:ext cx="995713" cy="995713"/>
            <a:chOff x="4174251" y="4288519"/>
            <a:chExt cx="995713" cy="9957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5D7BDE9-3F19-3071-F291-3588B559B369}"/>
                </a:ext>
              </a:extLst>
            </p:cNvPr>
            <p:cNvSpPr/>
            <p:nvPr/>
          </p:nvSpPr>
          <p:spPr>
            <a:xfrm>
              <a:off x="4174251" y="4288519"/>
              <a:ext cx="995713" cy="995713"/>
            </a:xfrm>
            <a:prstGeom prst="ellipse">
              <a:avLst/>
            </a:prstGeom>
            <a:solidFill>
              <a:srgbClr val="2677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28" name="Picture 35">
              <a:extLst>
                <a:ext uri="{FF2B5EF4-FFF2-40B4-BE49-F238E27FC236}">
                  <a16:creationId xmlns:a16="http://schemas.microsoft.com/office/drawing/2014/main" id="{4B48965E-483C-3E9F-A4E5-C163CD798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4231608" y="4352033"/>
              <a:ext cx="868680" cy="86868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374197-3E39-8C0B-6233-36EEEB6ECE8B}"/>
              </a:ext>
            </a:extLst>
          </p:cNvPr>
          <p:cNvGrpSpPr/>
          <p:nvPr/>
        </p:nvGrpSpPr>
        <p:grpSpPr>
          <a:xfrm>
            <a:off x="3648146" y="2931143"/>
            <a:ext cx="995713" cy="995713"/>
            <a:chOff x="3648146" y="2931143"/>
            <a:chExt cx="995713" cy="9957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A4F24F-FFE7-12D5-8177-938497CB8EEA}"/>
                </a:ext>
              </a:extLst>
            </p:cNvPr>
            <p:cNvSpPr/>
            <p:nvPr/>
          </p:nvSpPr>
          <p:spPr>
            <a:xfrm>
              <a:off x="3648146" y="2931143"/>
              <a:ext cx="995713" cy="995713"/>
            </a:xfrm>
            <a:prstGeom prst="ellipse">
              <a:avLst/>
            </a:prstGeom>
            <a:solidFill>
              <a:srgbClr val="2677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1" name="Picture 36">
              <a:extLst>
                <a:ext uri="{FF2B5EF4-FFF2-40B4-BE49-F238E27FC236}">
                  <a16:creationId xmlns:a16="http://schemas.microsoft.com/office/drawing/2014/main" id="{176EEF62-2E04-FA39-9277-550C9BACD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714231" y="2990080"/>
              <a:ext cx="868680" cy="86868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3FB35E-1231-01E6-6FA1-D8689E9FEE8B}"/>
              </a:ext>
            </a:extLst>
          </p:cNvPr>
          <p:cNvGrpSpPr/>
          <p:nvPr/>
        </p:nvGrpSpPr>
        <p:grpSpPr>
          <a:xfrm>
            <a:off x="4238135" y="1573767"/>
            <a:ext cx="995713" cy="995713"/>
            <a:chOff x="4238135" y="1573767"/>
            <a:chExt cx="995713" cy="99571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FE808B-B638-D21F-289C-90CC0434C7A8}"/>
                </a:ext>
              </a:extLst>
            </p:cNvPr>
            <p:cNvSpPr/>
            <p:nvPr/>
          </p:nvSpPr>
          <p:spPr>
            <a:xfrm>
              <a:off x="4238135" y="1573767"/>
              <a:ext cx="995713" cy="995713"/>
            </a:xfrm>
            <a:prstGeom prst="ellipse">
              <a:avLst/>
            </a:prstGeom>
            <a:solidFill>
              <a:srgbClr val="2677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4" name="Picture 37">
              <a:extLst>
                <a:ext uri="{FF2B5EF4-FFF2-40B4-BE49-F238E27FC236}">
                  <a16:creationId xmlns:a16="http://schemas.microsoft.com/office/drawing/2014/main" id="{387AD5ED-6C58-80D8-F0BA-4507A0C02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4296221" y="1642199"/>
              <a:ext cx="868680" cy="868680"/>
            </a:xfrm>
            <a:prstGeom prst="rect">
              <a:avLst/>
            </a:prstGeom>
          </p:spPr>
        </p:pic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53EE81-8A04-1125-829E-2019EBF8C266}"/>
              </a:ext>
            </a:extLst>
          </p:cNvPr>
          <p:cNvCxnSpPr>
            <a:stCxn id="15" idx="4"/>
            <a:endCxn id="45" idx="0"/>
          </p:cNvCxnSpPr>
          <p:nvPr/>
        </p:nvCxnSpPr>
        <p:spPr>
          <a:xfrm>
            <a:off x="6096000" y="2007334"/>
            <a:ext cx="0" cy="278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902FAC-9DC9-AB61-4465-3F798E486CF7}"/>
              </a:ext>
            </a:extLst>
          </p:cNvPr>
          <p:cNvCxnSpPr>
            <a:stCxn id="45" idx="5"/>
            <a:endCxn id="43" idx="1"/>
          </p:cNvCxnSpPr>
          <p:nvPr/>
        </p:nvCxnSpPr>
        <p:spPr>
          <a:xfrm>
            <a:off x="6904173" y="4237173"/>
            <a:ext cx="231646" cy="1971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C91537-0E92-CD04-6A48-AB34DCC5B41C}"/>
              </a:ext>
            </a:extLst>
          </p:cNvPr>
          <p:cNvCxnSpPr>
            <a:stCxn id="45" idx="6"/>
            <a:endCxn id="21" idx="2"/>
          </p:cNvCxnSpPr>
          <p:nvPr/>
        </p:nvCxnSpPr>
        <p:spPr>
          <a:xfrm>
            <a:off x="7238929" y="3429000"/>
            <a:ext cx="3092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246DD3-29AC-36B9-131E-9DE489B1A3CC}"/>
              </a:ext>
            </a:extLst>
          </p:cNvPr>
          <p:cNvCxnSpPr>
            <a:stCxn id="45" idx="7"/>
            <a:endCxn id="18" idx="3"/>
          </p:cNvCxnSpPr>
          <p:nvPr/>
        </p:nvCxnSpPr>
        <p:spPr>
          <a:xfrm flipV="1">
            <a:off x="6904173" y="2423661"/>
            <a:ext cx="199797" cy="197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D29CBBC-94E9-A4EC-760C-1C7A9B327B14}"/>
              </a:ext>
            </a:extLst>
          </p:cNvPr>
          <p:cNvCxnSpPr>
            <a:cxnSpLocks/>
            <a:stCxn id="45" idx="3"/>
            <a:endCxn id="27" idx="7"/>
          </p:cNvCxnSpPr>
          <p:nvPr/>
        </p:nvCxnSpPr>
        <p:spPr>
          <a:xfrm flipH="1">
            <a:off x="5024145" y="4237173"/>
            <a:ext cx="263682" cy="1971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7D9062-C150-9781-4005-97B4F077884E}"/>
              </a:ext>
            </a:extLst>
          </p:cNvPr>
          <p:cNvCxnSpPr>
            <a:stCxn id="45" idx="2"/>
            <a:endCxn id="30" idx="6"/>
          </p:cNvCxnSpPr>
          <p:nvPr/>
        </p:nvCxnSpPr>
        <p:spPr>
          <a:xfrm flipH="1">
            <a:off x="4643859" y="3429000"/>
            <a:ext cx="3092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4096CE2-BA99-CE6B-9A84-865B53A6CF30}"/>
              </a:ext>
            </a:extLst>
          </p:cNvPr>
          <p:cNvCxnSpPr>
            <a:stCxn id="45" idx="1"/>
            <a:endCxn id="33" idx="5"/>
          </p:cNvCxnSpPr>
          <p:nvPr/>
        </p:nvCxnSpPr>
        <p:spPr>
          <a:xfrm flipH="1" flipV="1">
            <a:off x="5088029" y="2423661"/>
            <a:ext cx="199798" cy="197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26AA34-2F49-AA03-2BA6-0975336374C7}"/>
              </a:ext>
            </a:extLst>
          </p:cNvPr>
          <p:cNvGrpSpPr/>
          <p:nvPr/>
        </p:nvGrpSpPr>
        <p:grpSpPr>
          <a:xfrm>
            <a:off x="5658218" y="4288519"/>
            <a:ext cx="2327495" cy="1494343"/>
            <a:chOff x="5658218" y="4288519"/>
            <a:chExt cx="2327495" cy="149434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0BF849A-5B8E-B7DF-A47F-C1005532B59E}"/>
                </a:ext>
              </a:extLst>
            </p:cNvPr>
            <p:cNvSpPr/>
            <p:nvPr/>
          </p:nvSpPr>
          <p:spPr>
            <a:xfrm>
              <a:off x="6990000" y="4288519"/>
              <a:ext cx="995713" cy="995713"/>
            </a:xfrm>
            <a:prstGeom prst="ellipse">
              <a:avLst/>
            </a:prstGeom>
            <a:solidFill>
              <a:srgbClr val="2677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44" name="Picture 56">
              <a:extLst>
                <a:ext uri="{FF2B5EF4-FFF2-40B4-BE49-F238E27FC236}">
                  <a16:creationId xmlns:a16="http://schemas.microsoft.com/office/drawing/2014/main" id="{1829CB65-7D45-D9B5-6B71-3973DB84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5658218" y="4914182"/>
              <a:ext cx="868680" cy="868680"/>
            </a:xfrm>
            <a:prstGeom prst="rect">
              <a:avLst/>
            </a:prstGeom>
          </p:spPr>
        </p:pic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BD8B2BD-2FC8-385D-E7DD-D409EB15C313}"/>
              </a:ext>
            </a:extLst>
          </p:cNvPr>
          <p:cNvSpPr/>
          <p:nvPr/>
        </p:nvSpPr>
        <p:spPr>
          <a:xfrm>
            <a:off x="4953071" y="2286071"/>
            <a:ext cx="2285858" cy="22858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C25533-AF8B-23E0-7739-95AFB9F4F014}"/>
              </a:ext>
            </a:extLst>
          </p:cNvPr>
          <p:cNvCxnSpPr>
            <a:stCxn id="45" idx="4"/>
            <a:endCxn id="24" idx="0"/>
          </p:cNvCxnSpPr>
          <p:nvPr/>
        </p:nvCxnSpPr>
        <p:spPr>
          <a:xfrm>
            <a:off x="6096000" y="4571929"/>
            <a:ext cx="0" cy="278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33">
            <a:extLst>
              <a:ext uri="{FF2B5EF4-FFF2-40B4-BE49-F238E27FC236}">
                <a16:creationId xmlns:a16="http://schemas.microsoft.com/office/drawing/2014/main" id="{302AABE1-E0A0-9A1E-4DF9-246C0CCEC9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047357" y="4342556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Two businessmen looking at plan on table">
            <a:extLst>
              <a:ext uri="{FF2B5EF4-FFF2-40B4-BE49-F238E27FC236}">
                <a16:creationId xmlns:a16="http://schemas.microsoft.com/office/drawing/2014/main" id="{6723F9E7-15DB-AA0C-1505-615E9BC2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13068"/>
          <a:stretch/>
        </p:blipFill>
        <p:spPr>
          <a:xfrm>
            <a:off x="0" y="0"/>
            <a:ext cx="6280340" cy="68457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1248AE-0CEB-5D83-DE21-FD55B98372BF}"/>
              </a:ext>
            </a:extLst>
          </p:cNvPr>
          <p:cNvSpPr/>
          <p:nvPr/>
        </p:nvSpPr>
        <p:spPr>
          <a:xfrm>
            <a:off x="0" y="2725242"/>
            <a:ext cx="6280337" cy="4149212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62B6AF20-EA66-4781-6098-74B79329E394}"/>
              </a:ext>
            </a:extLst>
          </p:cNvPr>
          <p:cNvSpPr/>
          <p:nvPr/>
        </p:nvSpPr>
        <p:spPr>
          <a:xfrm>
            <a:off x="762131" y="4090718"/>
            <a:ext cx="1730478" cy="40582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7D59A-9B74-2456-EC9C-8E87DD0D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222B4-82DE-A7A2-96A0-727BC2FB3E2C}"/>
              </a:ext>
            </a:extLst>
          </p:cNvPr>
          <p:cNvSpPr txBox="1"/>
          <p:nvPr/>
        </p:nvSpPr>
        <p:spPr>
          <a:xfrm>
            <a:off x="744113" y="4632299"/>
            <a:ext cx="4516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chemeClr val="bg1"/>
                </a:solidFill>
              </a:rPr>
              <a:t>Get a unified view of your customer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13F253-AC0E-70B7-DA86-2C51F5D3A678}"/>
              </a:ext>
            </a:extLst>
          </p:cNvPr>
          <p:cNvSpPr txBox="1"/>
          <p:nvPr/>
        </p:nvSpPr>
        <p:spPr>
          <a:xfrm>
            <a:off x="7482347" y="3573217"/>
            <a:ext cx="376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CRM</a:t>
            </a:r>
            <a:r>
              <a:rPr lang="en-GB"/>
              <a:t> and </a:t>
            </a:r>
            <a:r>
              <a:rPr lang="en-GB" b="1"/>
              <a:t>ERP</a:t>
            </a:r>
            <a:r>
              <a:rPr lang="en-GB"/>
              <a:t> systems both </a:t>
            </a:r>
            <a:r>
              <a:rPr lang="en-GB" b="1"/>
              <a:t>store customer data</a:t>
            </a:r>
            <a:r>
              <a:rPr lang="en-GB"/>
              <a:t>, but the details are often </a:t>
            </a:r>
            <a:r>
              <a:rPr lang="en-GB" b="1"/>
              <a:t>inconsistent</a:t>
            </a:r>
            <a:endParaRPr lang="en-US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1FDB05-EA5F-5EBF-7713-AFF3F0BF0EF7}"/>
              </a:ext>
            </a:extLst>
          </p:cNvPr>
          <p:cNvSpPr txBox="1"/>
          <p:nvPr/>
        </p:nvSpPr>
        <p:spPr>
          <a:xfrm>
            <a:off x="7482348" y="4802808"/>
            <a:ext cx="3767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We'll walk you through </a:t>
            </a:r>
            <a:r>
              <a:rPr lang="en-GB" b="1"/>
              <a:t>unifying CRM and ERP records</a:t>
            </a:r>
            <a:r>
              <a:rPr lang="en-GB"/>
              <a:t> into one </a:t>
            </a:r>
            <a:r>
              <a:rPr lang="en-GB" b="1"/>
              <a:t>trusted customer profile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F1EE47-E734-5CD9-33C7-8C92CA8C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25" y="4172540"/>
            <a:ext cx="1429282" cy="24677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Training goal: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437846-1A58-D975-45E9-445E0FAC40AB}"/>
              </a:ext>
            </a:extLst>
          </p:cNvPr>
          <p:cNvSpPr/>
          <p:nvPr/>
        </p:nvSpPr>
        <p:spPr>
          <a:xfrm>
            <a:off x="7148052" y="3573217"/>
            <a:ext cx="98322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0CBBBB-08EA-09C0-325A-66C85DAD0782}"/>
              </a:ext>
            </a:extLst>
          </p:cNvPr>
          <p:cNvSpPr/>
          <p:nvPr/>
        </p:nvSpPr>
        <p:spPr>
          <a:xfrm>
            <a:off x="7148052" y="4859495"/>
            <a:ext cx="98322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BD791CE-0903-A3C1-D1D9-6292726FE56A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E52DDF-C512-DAF6-A3C8-0D324505302E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5DFEB1B-9833-F755-75F6-A2CB6746D7AE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79" name="Graphic 78" descr="Caret Up with solid fill">
                <a:extLst>
                  <a:ext uri="{FF2B5EF4-FFF2-40B4-BE49-F238E27FC236}">
                    <a16:creationId xmlns:a16="http://schemas.microsoft.com/office/drawing/2014/main" id="{D75B3CFA-F605-D00B-E3C0-83B51AA3B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DB20BD0-B707-D754-6B7E-EAA777CD38DE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5688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10000"/>
              <a:lumOff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40A50-7F08-F856-17C0-D6A3606FD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Woman using laptop">
            <a:extLst>
              <a:ext uri="{FF2B5EF4-FFF2-40B4-BE49-F238E27FC236}">
                <a16:creationId xmlns:a16="http://schemas.microsoft.com/office/drawing/2014/main" id="{89194D1B-5145-6807-5910-6084574B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5"/>
          <a:stretch/>
        </p:blipFill>
        <p:spPr>
          <a:xfrm>
            <a:off x="0" y="0"/>
            <a:ext cx="6280337" cy="68744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F87E78-5796-7458-9660-432591C85B1A}"/>
              </a:ext>
            </a:extLst>
          </p:cNvPr>
          <p:cNvSpPr/>
          <p:nvPr/>
        </p:nvSpPr>
        <p:spPr>
          <a:xfrm>
            <a:off x="0" y="2725242"/>
            <a:ext cx="6280337" cy="4149212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9A712F7E-B949-B722-5186-E72618EA3EF4}"/>
              </a:ext>
            </a:extLst>
          </p:cNvPr>
          <p:cNvSpPr/>
          <p:nvPr/>
        </p:nvSpPr>
        <p:spPr>
          <a:xfrm>
            <a:off x="3957314" y="3637936"/>
            <a:ext cx="3556080" cy="2118471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  <a:effectLst>
            <a:outerShdw blurRad="226583" sx="102000" sy="102000" algn="ctr" rotWithShape="0">
              <a:schemeClr val="accent3">
                <a:lumMod val="2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06EE3295-AF48-FB79-A7B5-E96BE4D5C3FE}"/>
              </a:ext>
            </a:extLst>
          </p:cNvPr>
          <p:cNvSpPr/>
          <p:nvPr/>
        </p:nvSpPr>
        <p:spPr>
          <a:xfrm>
            <a:off x="7738844" y="3637936"/>
            <a:ext cx="3556080" cy="2118471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  <a:effectLst>
            <a:outerShdw blurRad="226583" sx="102000" sy="102000" algn="ctr" rotWithShape="0">
              <a:schemeClr val="accent3">
                <a:lumMod val="2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891AC7-30EB-C39C-4B0D-28724946CEC0}"/>
              </a:ext>
            </a:extLst>
          </p:cNvPr>
          <p:cNvSpPr/>
          <p:nvPr/>
        </p:nvSpPr>
        <p:spPr>
          <a:xfrm>
            <a:off x="3957314" y="1347976"/>
            <a:ext cx="3556080" cy="2118471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  <a:effectLst>
            <a:outerShdw blurRad="226583" sx="102000" sy="102000" algn="ctr" rotWithShape="0">
              <a:schemeClr val="accent3">
                <a:lumMod val="2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B916A101-7ABA-D274-8548-FF8AC5263DB1}"/>
              </a:ext>
            </a:extLst>
          </p:cNvPr>
          <p:cNvSpPr/>
          <p:nvPr/>
        </p:nvSpPr>
        <p:spPr>
          <a:xfrm>
            <a:off x="7730056" y="1347976"/>
            <a:ext cx="3556080" cy="2118471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  <a:effectLst>
            <a:outerShdw blurRad="226583" sx="102000" sy="102000" algn="ctr" rotWithShape="0">
              <a:schemeClr val="accent3">
                <a:lumMod val="2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CBFDB1-0747-E0D4-F457-963D202DB13F}"/>
              </a:ext>
            </a:extLst>
          </p:cNvPr>
          <p:cNvSpPr txBox="1">
            <a:spLocks/>
          </p:cNvSpPr>
          <p:nvPr/>
        </p:nvSpPr>
        <p:spPr>
          <a:xfrm>
            <a:off x="720767" y="4447466"/>
            <a:ext cx="3556081" cy="164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bg1"/>
                </a:solidFill>
              </a:rPr>
              <a:t>Business</a:t>
            </a:r>
          </a:p>
          <a:p>
            <a:r>
              <a:rPr lang="en-US" sz="3600" b="1">
                <a:solidFill>
                  <a:schemeClr val="bg1"/>
                </a:solidFill>
              </a:rPr>
              <a:t>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6560A-1D32-1046-5CA6-CA1A8B5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5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E85135-C9AC-5F11-0C77-25AA58D2535B}"/>
              </a:ext>
            </a:extLst>
          </p:cNvPr>
          <p:cNvGrpSpPr/>
          <p:nvPr/>
        </p:nvGrpSpPr>
        <p:grpSpPr>
          <a:xfrm>
            <a:off x="4277738" y="1563269"/>
            <a:ext cx="664755" cy="664755"/>
            <a:chOff x="4277738" y="1611474"/>
            <a:chExt cx="731520" cy="73152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1FC11E8-F4F4-CF63-3396-FB6E188E6E62}"/>
                </a:ext>
              </a:extLst>
            </p:cNvPr>
            <p:cNvSpPr/>
            <p:nvPr/>
          </p:nvSpPr>
          <p:spPr>
            <a:xfrm>
              <a:off x="4277738" y="1611474"/>
              <a:ext cx="731520" cy="731520"/>
            </a:xfrm>
            <a:prstGeom prst="roundRect">
              <a:avLst>
                <a:gd name="adj" fmla="val 13633"/>
              </a:avLst>
            </a:prstGeom>
            <a:solidFill>
              <a:srgbClr val="D4E8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Pyramid with levels outline">
              <a:extLst>
                <a:ext uri="{FF2B5EF4-FFF2-40B4-BE49-F238E27FC236}">
                  <a16:creationId xmlns:a16="http://schemas.microsoft.com/office/drawing/2014/main" id="{7012EE75-22B0-024F-2D8C-97CD41EDB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69178" y="1702914"/>
              <a:ext cx="548640" cy="54864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07D08A-3A5A-2212-F341-69E57F6E551F}"/>
              </a:ext>
            </a:extLst>
          </p:cNvPr>
          <p:cNvGrpSpPr/>
          <p:nvPr/>
        </p:nvGrpSpPr>
        <p:grpSpPr>
          <a:xfrm>
            <a:off x="8075592" y="1563269"/>
            <a:ext cx="664755" cy="664755"/>
            <a:chOff x="5123274" y="4616690"/>
            <a:chExt cx="731520" cy="7315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C742DD-941C-9402-AE82-E2CCE6DA99E0}"/>
                </a:ext>
              </a:extLst>
            </p:cNvPr>
            <p:cNvSpPr/>
            <p:nvPr/>
          </p:nvSpPr>
          <p:spPr>
            <a:xfrm>
              <a:off x="5123274" y="4616690"/>
              <a:ext cx="731520" cy="731520"/>
            </a:xfrm>
            <a:prstGeom prst="roundRect">
              <a:avLst>
                <a:gd name="adj" fmla="val 13633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Lights On outline">
              <a:extLst>
                <a:ext uri="{FF2B5EF4-FFF2-40B4-BE49-F238E27FC236}">
                  <a16:creationId xmlns:a16="http://schemas.microsoft.com/office/drawing/2014/main" id="{AF3B7D68-7B3C-BF2A-B476-C15727C5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4714" y="4708130"/>
              <a:ext cx="548640" cy="54864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FFE7D5-FF20-B07C-04F6-8DEA65111FBA}"/>
              </a:ext>
            </a:extLst>
          </p:cNvPr>
          <p:cNvGrpSpPr/>
          <p:nvPr/>
        </p:nvGrpSpPr>
        <p:grpSpPr>
          <a:xfrm>
            <a:off x="4277738" y="3811501"/>
            <a:ext cx="664755" cy="664755"/>
            <a:chOff x="4277738" y="3811501"/>
            <a:chExt cx="731520" cy="73152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6FF9DC4-E43C-0C17-C0DE-F98CF9DE0EE2}"/>
                </a:ext>
              </a:extLst>
            </p:cNvPr>
            <p:cNvSpPr/>
            <p:nvPr/>
          </p:nvSpPr>
          <p:spPr>
            <a:xfrm>
              <a:off x="4277738" y="3811501"/>
              <a:ext cx="731520" cy="731520"/>
            </a:xfrm>
            <a:prstGeom prst="roundRect">
              <a:avLst>
                <a:gd name="adj" fmla="val 13633"/>
              </a:avLst>
            </a:prstGeom>
            <a:solidFill>
              <a:srgbClr val="D4E8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Circles with arrows outline">
              <a:extLst>
                <a:ext uri="{FF2B5EF4-FFF2-40B4-BE49-F238E27FC236}">
                  <a16:creationId xmlns:a16="http://schemas.microsoft.com/office/drawing/2014/main" id="{F3F11E38-595D-ADBE-0503-5AF867D8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26962" y="3872870"/>
              <a:ext cx="631325" cy="631325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7B8F20-0A36-BB4E-94F4-7A16ED996A29}"/>
              </a:ext>
            </a:extLst>
          </p:cNvPr>
          <p:cNvGrpSpPr/>
          <p:nvPr/>
        </p:nvGrpSpPr>
        <p:grpSpPr>
          <a:xfrm>
            <a:off x="8075592" y="3811501"/>
            <a:ext cx="664755" cy="664755"/>
            <a:chOff x="8075593" y="3811501"/>
            <a:chExt cx="731520" cy="7315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D59750F-ED90-BB94-BF38-764CB93C1811}"/>
                </a:ext>
              </a:extLst>
            </p:cNvPr>
            <p:cNvSpPr/>
            <p:nvPr/>
          </p:nvSpPr>
          <p:spPr>
            <a:xfrm>
              <a:off x="8075593" y="3811501"/>
              <a:ext cx="731520" cy="731520"/>
            </a:xfrm>
            <a:prstGeom prst="roundRect">
              <a:avLst>
                <a:gd name="adj" fmla="val 13633"/>
              </a:avLst>
            </a:prstGeom>
            <a:solidFill>
              <a:srgbClr val="D4E8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Share outline">
              <a:extLst>
                <a:ext uri="{FF2B5EF4-FFF2-40B4-BE49-F238E27FC236}">
                  <a16:creationId xmlns:a16="http://schemas.microsoft.com/office/drawing/2014/main" id="{FC7E208C-A0A0-5266-8B27-39CB86E17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67033" y="3902624"/>
              <a:ext cx="548640" cy="54864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6865F79-67C9-A5FF-151A-AE5E21358F10}"/>
              </a:ext>
            </a:extLst>
          </p:cNvPr>
          <p:cNvSpPr txBox="1"/>
          <p:nvPr/>
        </p:nvSpPr>
        <p:spPr>
          <a:xfrm>
            <a:off x="4173976" y="2327429"/>
            <a:ext cx="231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Reduced duplication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27BF8D-0013-C143-FA6E-BEF3B87CBEB4}"/>
              </a:ext>
            </a:extLst>
          </p:cNvPr>
          <p:cNvSpPr txBox="1"/>
          <p:nvPr/>
        </p:nvSpPr>
        <p:spPr>
          <a:xfrm>
            <a:off x="4173976" y="2665983"/>
            <a:ext cx="231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Cleaner campaigns, better segmentation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112E76-306C-E2A3-F8D1-7F1D046F778D}"/>
              </a:ext>
            </a:extLst>
          </p:cNvPr>
          <p:cNvSpPr txBox="1"/>
          <p:nvPr/>
        </p:nvSpPr>
        <p:spPr>
          <a:xfrm>
            <a:off x="8075592" y="2338483"/>
            <a:ext cx="231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Smarter decisions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8A819A-883F-DC28-90BD-07F996666581}"/>
              </a:ext>
            </a:extLst>
          </p:cNvPr>
          <p:cNvSpPr txBox="1"/>
          <p:nvPr/>
        </p:nvSpPr>
        <p:spPr>
          <a:xfrm>
            <a:off x="8075592" y="2677037"/>
            <a:ext cx="231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Single source of truth for analytics</a:t>
            </a:r>
            <a:endParaRPr lang="en-US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CFC06E-3869-DC0E-D0F6-C8118E595590}"/>
              </a:ext>
            </a:extLst>
          </p:cNvPr>
          <p:cNvSpPr txBox="1"/>
          <p:nvPr/>
        </p:nvSpPr>
        <p:spPr>
          <a:xfrm>
            <a:off x="4173976" y="4654667"/>
            <a:ext cx="231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Less manual 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9CC459-C64B-34B2-A0B5-E2A8032571D7}"/>
              </a:ext>
            </a:extLst>
          </p:cNvPr>
          <p:cNvSpPr txBox="1"/>
          <p:nvPr/>
        </p:nvSpPr>
        <p:spPr>
          <a:xfrm>
            <a:off x="4173976" y="4993221"/>
            <a:ext cx="231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Automated pipelines and quality checks</a:t>
            </a:r>
            <a:endParaRPr lang="en-US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951869-7004-7A0D-0ED6-7CA0870B6809}"/>
              </a:ext>
            </a:extLst>
          </p:cNvPr>
          <p:cNvSpPr txBox="1"/>
          <p:nvPr/>
        </p:nvSpPr>
        <p:spPr>
          <a:xfrm>
            <a:off x="8075592" y="4663662"/>
            <a:ext cx="231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Seamless exports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6F3629-0AEA-4753-C629-EEEC4C2410C4}"/>
              </a:ext>
            </a:extLst>
          </p:cNvPr>
          <p:cNvSpPr txBox="1"/>
          <p:nvPr/>
        </p:nvSpPr>
        <p:spPr>
          <a:xfrm>
            <a:off x="8075592" y="5002216"/>
            <a:ext cx="245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Easily push clean data to downstream systems</a:t>
            </a:r>
            <a:endParaRPr lang="en-US" sz="16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4C7C9F-01F8-149B-BE1D-CDA71DEA6740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ED18BE-FB54-42C7-BC34-4CDF2FC24975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D78F13-E181-5D67-360E-584E7124CBE9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37" name="Graphic 36" descr="Caret Up with solid fill">
                <a:extLst>
                  <a:ext uri="{FF2B5EF4-FFF2-40B4-BE49-F238E27FC236}">
                    <a16:creationId xmlns:a16="http://schemas.microsoft.com/office/drawing/2014/main" id="{B5BB59D5-CF80-A576-DD3C-15E19A79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431385B-D577-58FC-6AE8-F47507B0459F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581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75238-FDF0-CFF2-58B4-284A12AF8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443" y="2457450"/>
            <a:ext cx="2914357" cy="971550"/>
          </a:xfrm>
        </p:spPr>
        <p:txBody>
          <a:bodyPr>
            <a:normAutofit/>
          </a:bodyPr>
          <a:lstStyle/>
          <a:p>
            <a:r>
              <a:rPr lang="en-US" sz="4800" b="1"/>
              <a:t>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9F5C05-27A1-C029-6C25-2A4508996F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5499" y="1492624"/>
            <a:ext cx="2452977" cy="1492007"/>
          </a:xfrm>
        </p:spPr>
        <p:txBody>
          <a:bodyPr>
            <a:normAutofit/>
          </a:bodyPr>
          <a:lstStyle/>
          <a:p>
            <a:r>
              <a:rPr lang="en-GB"/>
              <a:t>Build a 360-degree customer view using two data sources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9F34D5-D1E9-C100-644D-033DBF23F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9645" y="4517876"/>
            <a:ext cx="2438831" cy="1492007"/>
          </a:xfrm>
        </p:spPr>
        <p:txBody>
          <a:bodyPr>
            <a:normAutofit/>
          </a:bodyPr>
          <a:lstStyle/>
          <a:p>
            <a:r>
              <a:rPr lang="en-GB"/>
              <a:t>Automate unification and export of customer data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CA8A1A-7233-E2DD-179D-221788B07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913" y="1738165"/>
            <a:ext cx="2452976" cy="1492007"/>
          </a:xfrm>
        </p:spPr>
        <p:txBody>
          <a:bodyPr>
            <a:normAutofit/>
          </a:bodyPr>
          <a:lstStyle/>
          <a:p>
            <a:r>
              <a:rPr lang="en-GB"/>
              <a:t>Identify and fix data quality issues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9A5B40-EFEA-E43C-5B57-E5A206193E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600"/>
              <a:t>Here’s what you’ll achieve by the end of this training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095C1A-465C-D339-1DCB-B9973CC376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5913" y="4694238"/>
            <a:ext cx="2452976" cy="1439390"/>
          </a:xfrm>
        </p:spPr>
        <p:txBody>
          <a:bodyPr>
            <a:normAutofit/>
          </a:bodyPr>
          <a:lstStyle/>
          <a:p>
            <a:r>
              <a:rPr lang="en-GB"/>
              <a:t>Understand how CluedIn fits into Azure’s data ecosystem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476CE-126E-BE19-3DF2-A712846A77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869C-EAF0-CBCB-C427-D61AFA94CF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BA932-326D-5D61-DBAB-E778C6126968}"/>
              </a:ext>
            </a:extLst>
          </p:cNvPr>
          <p:cNvSpPr/>
          <p:nvPr/>
        </p:nvSpPr>
        <p:spPr>
          <a:xfrm rot="5400000">
            <a:off x="2667001" y="-2666999"/>
            <a:ext cx="6858000" cy="12192000"/>
          </a:xfrm>
          <a:prstGeom prst="rect">
            <a:avLst/>
          </a:prstGeom>
          <a:gradFill>
            <a:gsLst>
              <a:gs pos="27000">
                <a:schemeClr val="bg2">
                  <a:lumMod val="10000"/>
                  <a:alpha val="9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54A97-25B3-38BD-89CB-FD7EAF2BF2E3}"/>
              </a:ext>
            </a:extLst>
          </p:cNvPr>
          <p:cNvSpPr/>
          <p:nvPr/>
        </p:nvSpPr>
        <p:spPr>
          <a:xfrm>
            <a:off x="11512864" y="6180471"/>
            <a:ext cx="681037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A73060-E4D1-7C90-10E2-383E0F262E51}"/>
              </a:ext>
            </a:extLst>
          </p:cNvPr>
          <p:cNvGrpSpPr/>
          <p:nvPr/>
        </p:nvGrpSpPr>
        <p:grpSpPr>
          <a:xfrm rot="2700000">
            <a:off x="11592786" y="6022667"/>
            <a:ext cx="773851" cy="792665"/>
            <a:chOff x="7900738" y="1085921"/>
            <a:chExt cx="903418" cy="925382"/>
          </a:xfrm>
        </p:grpSpPr>
        <p:pic>
          <p:nvPicPr>
            <p:cNvPr id="9" name="Graphic 8" descr="Caret Up with solid fill">
              <a:extLst>
                <a:ext uri="{FF2B5EF4-FFF2-40B4-BE49-F238E27FC236}">
                  <a16:creationId xmlns:a16="http://schemas.microsoft.com/office/drawing/2014/main" id="{A58B7975-70EF-FAF8-E56B-F56712E87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00738" y="1085921"/>
              <a:ext cx="903418" cy="92538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D64F0F-0813-6FBC-DBCA-AE5E0B92562E}"/>
                </a:ext>
              </a:extLst>
            </p:cNvPr>
            <p:cNvCxnSpPr/>
            <p:nvPr/>
          </p:nvCxnSpPr>
          <p:spPr>
            <a:xfrm>
              <a:off x="8357937" y="1426568"/>
              <a:ext cx="0" cy="5847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E1AF0C-D14B-8F11-38CB-FCA8CB1A8F63}"/>
              </a:ext>
            </a:extLst>
          </p:cNvPr>
          <p:cNvSpPr txBox="1"/>
          <p:nvPr/>
        </p:nvSpPr>
        <p:spPr>
          <a:xfrm>
            <a:off x="699654" y="617411"/>
            <a:ext cx="2772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Let’s get started</a:t>
            </a:r>
            <a:endParaRPr lang="en-L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2D9BA4-01D9-8CF5-DCB2-DFB7A09493AD}"/>
              </a:ext>
            </a:extLst>
          </p:cNvPr>
          <p:cNvSpPr txBox="1">
            <a:spLocks/>
          </p:cNvSpPr>
          <p:nvPr/>
        </p:nvSpPr>
        <p:spPr>
          <a:xfrm>
            <a:off x="699654" y="2119265"/>
            <a:ext cx="7106364" cy="2619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>
                <a:solidFill>
                  <a:schemeClr val="bg1"/>
                </a:solidFill>
              </a:rPr>
              <a:t>After the training, you will be able to </a:t>
            </a:r>
            <a:r>
              <a:rPr lang="en-GB" sz="4000" b="1">
                <a:solidFill>
                  <a:srgbClr val="2EF2A2"/>
                </a:solidFill>
              </a:rPr>
              <a:t>follow along</a:t>
            </a:r>
            <a:r>
              <a:rPr lang="en-GB" sz="4000" b="1">
                <a:solidFill>
                  <a:schemeClr val="bg1"/>
                </a:solidFill>
              </a:rPr>
              <a:t> and </a:t>
            </a:r>
            <a:r>
              <a:rPr lang="en-GB" sz="4000" b="1">
                <a:solidFill>
                  <a:srgbClr val="2EF2A2"/>
                </a:solidFill>
              </a:rPr>
              <a:t>experiment</a:t>
            </a:r>
            <a:r>
              <a:rPr lang="en-GB" sz="4000" b="1">
                <a:solidFill>
                  <a:schemeClr val="bg1"/>
                </a:solidFill>
              </a:rPr>
              <a:t> with your own data in </a:t>
            </a:r>
            <a:r>
              <a:rPr lang="en-GB" sz="4000" b="1" err="1">
                <a:solidFill>
                  <a:schemeClr val="bg1"/>
                </a:solidFill>
              </a:rPr>
              <a:t>CluedIn</a:t>
            </a:r>
            <a:r>
              <a:rPr lang="en-GB" sz="4000" b="1">
                <a:solidFill>
                  <a:schemeClr val="bg1"/>
                </a:solidFill>
              </a:rPr>
              <a:t>.</a:t>
            </a:r>
            <a:endParaRPr lang="en-LT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0692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32D56-4360-43C7-9FF2-B742F501B18F}">
  <ds:schemaRefs>
    <ds:schemaRef ds:uri="2132f155-a075-45b1-b535-0b465d57d705"/>
    <ds:schemaRef ds:uri="a34941db-1617-495b-b0ef-3e2b3c1802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CluedIn-Training-Template</vt:lpstr>
      <vt:lpstr>PowerPoint Presentation</vt:lpstr>
      <vt:lpstr>What you will learn</vt:lpstr>
      <vt:lpstr>PowerPoint Presentation</vt:lpstr>
      <vt:lpstr>Training goal: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revision>3</cp:revision>
  <dcterms:created xsi:type="dcterms:W3CDTF">2022-06-22T13:00:19Z</dcterms:created>
  <dcterms:modified xsi:type="dcterms:W3CDTF">2025-05-21T13:58:18Z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